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362" r:id="rId2"/>
    <p:sldId id="363" r:id="rId3"/>
    <p:sldId id="369" r:id="rId4"/>
    <p:sldId id="387" r:id="rId5"/>
    <p:sldId id="392" r:id="rId6"/>
    <p:sldId id="403" r:id="rId7"/>
    <p:sldId id="404" r:id="rId8"/>
    <p:sldId id="405" r:id="rId9"/>
    <p:sldId id="391" r:id="rId10"/>
    <p:sldId id="393" r:id="rId11"/>
    <p:sldId id="388" r:id="rId12"/>
    <p:sldId id="394" r:id="rId13"/>
    <p:sldId id="395" r:id="rId14"/>
    <p:sldId id="396" r:id="rId15"/>
    <p:sldId id="389" r:id="rId16"/>
    <p:sldId id="397" r:id="rId17"/>
    <p:sldId id="398" r:id="rId18"/>
    <p:sldId id="399" r:id="rId19"/>
    <p:sldId id="390" r:id="rId20"/>
    <p:sldId id="400" r:id="rId21"/>
    <p:sldId id="401" r:id="rId22"/>
    <p:sldId id="402" r:id="rId23"/>
    <p:sldId id="366" r:id="rId24"/>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77"/>
    <p:restoredTop sz="96271"/>
  </p:normalViewPr>
  <p:slideViewPr>
    <p:cSldViewPr snapToGrid="0" snapToObjects="1">
      <p:cViewPr varScale="1">
        <p:scale>
          <a:sx n="116" d="100"/>
          <a:sy n="116" d="100"/>
        </p:scale>
        <p:origin x="534" y="12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96" d="100"/>
        <a:sy n="196"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2024/4/1</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3970302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2024/4/1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extLst>
      <p:ext uri="{BB962C8B-B14F-4D97-AF65-F5344CB8AC3E}">
        <p14:creationId xmlns:p14="http://schemas.microsoft.com/office/powerpoint/2010/main" val="47636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a:t>
            </a:fld>
            <a:endParaRPr lang="zh-CN" altLang="en-US"/>
          </a:p>
        </p:txBody>
      </p:sp>
    </p:spTree>
    <p:extLst>
      <p:ext uri="{BB962C8B-B14F-4D97-AF65-F5344CB8AC3E}">
        <p14:creationId xmlns:p14="http://schemas.microsoft.com/office/powerpoint/2010/main" val="2918143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10</a:t>
            </a:fld>
            <a:endParaRPr lang="zh-CN" altLang="en-US"/>
          </a:p>
        </p:txBody>
      </p:sp>
    </p:spTree>
    <p:extLst>
      <p:ext uri="{BB962C8B-B14F-4D97-AF65-F5344CB8AC3E}">
        <p14:creationId xmlns:p14="http://schemas.microsoft.com/office/powerpoint/2010/main" val="1889957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11</a:t>
            </a:fld>
            <a:endParaRPr lang="zh-CN" altLang="en-US"/>
          </a:p>
        </p:txBody>
      </p:sp>
    </p:spTree>
    <p:extLst>
      <p:ext uri="{BB962C8B-B14F-4D97-AF65-F5344CB8AC3E}">
        <p14:creationId xmlns:p14="http://schemas.microsoft.com/office/powerpoint/2010/main" val="2580299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12</a:t>
            </a:fld>
            <a:endParaRPr lang="zh-CN" altLang="en-US"/>
          </a:p>
        </p:txBody>
      </p:sp>
    </p:spTree>
    <p:extLst>
      <p:ext uri="{BB962C8B-B14F-4D97-AF65-F5344CB8AC3E}">
        <p14:creationId xmlns:p14="http://schemas.microsoft.com/office/powerpoint/2010/main" val="1983551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13</a:t>
            </a:fld>
            <a:endParaRPr lang="zh-CN" altLang="en-US"/>
          </a:p>
        </p:txBody>
      </p:sp>
    </p:spTree>
    <p:extLst>
      <p:ext uri="{BB962C8B-B14F-4D97-AF65-F5344CB8AC3E}">
        <p14:creationId xmlns:p14="http://schemas.microsoft.com/office/powerpoint/2010/main" val="1553422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14</a:t>
            </a:fld>
            <a:endParaRPr lang="zh-CN" altLang="en-US"/>
          </a:p>
        </p:txBody>
      </p:sp>
    </p:spTree>
    <p:extLst>
      <p:ext uri="{BB962C8B-B14F-4D97-AF65-F5344CB8AC3E}">
        <p14:creationId xmlns:p14="http://schemas.microsoft.com/office/powerpoint/2010/main" val="3331519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15</a:t>
            </a:fld>
            <a:endParaRPr lang="zh-CN" altLang="en-US"/>
          </a:p>
        </p:txBody>
      </p:sp>
    </p:spTree>
    <p:extLst>
      <p:ext uri="{BB962C8B-B14F-4D97-AF65-F5344CB8AC3E}">
        <p14:creationId xmlns:p14="http://schemas.microsoft.com/office/powerpoint/2010/main" val="3957254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16</a:t>
            </a:fld>
            <a:endParaRPr lang="zh-CN" altLang="en-US"/>
          </a:p>
        </p:txBody>
      </p:sp>
    </p:spTree>
    <p:extLst>
      <p:ext uri="{BB962C8B-B14F-4D97-AF65-F5344CB8AC3E}">
        <p14:creationId xmlns:p14="http://schemas.microsoft.com/office/powerpoint/2010/main" val="3588152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17</a:t>
            </a:fld>
            <a:endParaRPr lang="zh-CN" altLang="en-US"/>
          </a:p>
        </p:txBody>
      </p:sp>
    </p:spTree>
    <p:extLst>
      <p:ext uri="{BB962C8B-B14F-4D97-AF65-F5344CB8AC3E}">
        <p14:creationId xmlns:p14="http://schemas.microsoft.com/office/powerpoint/2010/main" val="1325895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18</a:t>
            </a:fld>
            <a:endParaRPr lang="zh-CN" altLang="en-US"/>
          </a:p>
        </p:txBody>
      </p:sp>
    </p:spTree>
    <p:extLst>
      <p:ext uri="{BB962C8B-B14F-4D97-AF65-F5344CB8AC3E}">
        <p14:creationId xmlns:p14="http://schemas.microsoft.com/office/powerpoint/2010/main" val="181652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19</a:t>
            </a:fld>
            <a:endParaRPr lang="zh-CN" altLang="en-US"/>
          </a:p>
        </p:txBody>
      </p:sp>
    </p:spTree>
    <p:extLst>
      <p:ext uri="{BB962C8B-B14F-4D97-AF65-F5344CB8AC3E}">
        <p14:creationId xmlns:p14="http://schemas.microsoft.com/office/powerpoint/2010/main" val="4154715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a:t>
            </a:fld>
            <a:endParaRPr lang="zh-CN" altLang="en-US"/>
          </a:p>
        </p:txBody>
      </p:sp>
    </p:spTree>
    <p:extLst>
      <p:ext uri="{BB962C8B-B14F-4D97-AF65-F5344CB8AC3E}">
        <p14:creationId xmlns:p14="http://schemas.microsoft.com/office/powerpoint/2010/main" val="2457985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20</a:t>
            </a:fld>
            <a:endParaRPr lang="zh-CN" altLang="en-US"/>
          </a:p>
        </p:txBody>
      </p:sp>
    </p:spTree>
    <p:extLst>
      <p:ext uri="{BB962C8B-B14F-4D97-AF65-F5344CB8AC3E}">
        <p14:creationId xmlns:p14="http://schemas.microsoft.com/office/powerpoint/2010/main" val="3645700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21</a:t>
            </a:fld>
            <a:endParaRPr lang="zh-CN" altLang="en-US"/>
          </a:p>
        </p:txBody>
      </p:sp>
    </p:spTree>
    <p:extLst>
      <p:ext uri="{BB962C8B-B14F-4D97-AF65-F5344CB8AC3E}">
        <p14:creationId xmlns:p14="http://schemas.microsoft.com/office/powerpoint/2010/main" val="2835211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22</a:t>
            </a:fld>
            <a:endParaRPr lang="zh-CN" altLang="en-US"/>
          </a:p>
        </p:txBody>
      </p:sp>
    </p:spTree>
    <p:extLst>
      <p:ext uri="{BB962C8B-B14F-4D97-AF65-F5344CB8AC3E}">
        <p14:creationId xmlns:p14="http://schemas.microsoft.com/office/powerpoint/2010/main" val="2714127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23</a:t>
            </a:fld>
            <a:endParaRPr lang="zh-CN" altLang="en-US"/>
          </a:p>
        </p:txBody>
      </p:sp>
    </p:spTree>
    <p:extLst>
      <p:ext uri="{BB962C8B-B14F-4D97-AF65-F5344CB8AC3E}">
        <p14:creationId xmlns:p14="http://schemas.microsoft.com/office/powerpoint/2010/main" val="1041139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a:t>
            </a:fld>
            <a:endParaRPr lang="zh-CN" altLang="en-US"/>
          </a:p>
        </p:txBody>
      </p:sp>
    </p:spTree>
    <p:extLst>
      <p:ext uri="{BB962C8B-B14F-4D97-AF65-F5344CB8AC3E}">
        <p14:creationId xmlns:p14="http://schemas.microsoft.com/office/powerpoint/2010/main" val="3701964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a:t>
            </a:fld>
            <a:endParaRPr lang="zh-CN" altLang="en-US"/>
          </a:p>
        </p:txBody>
      </p:sp>
    </p:spTree>
    <p:extLst>
      <p:ext uri="{BB962C8B-B14F-4D97-AF65-F5344CB8AC3E}">
        <p14:creationId xmlns:p14="http://schemas.microsoft.com/office/powerpoint/2010/main" val="3276289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5</a:t>
            </a:fld>
            <a:endParaRPr lang="zh-CN" altLang="en-US"/>
          </a:p>
        </p:txBody>
      </p:sp>
    </p:spTree>
    <p:extLst>
      <p:ext uri="{BB962C8B-B14F-4D97-AF65-F5344CB8AC3E}">
        <p14:creationId xmlns:p14="http://schemas.microsoft.com/office/powerpoint/2010/main" val="172527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6</a:t>
            </a:fld>
            <a:endParaRPr lang="zh-CN" altLang="en-US"/>
          </a:p>
        </p:txBody>
      </p:sp>
    </p:spTree>
    <p:extLst>
      <p:ext uri="{BB962C8B-B14F-4D97-AF65-F5344CB8AC3E}">
        <p14:creationId xmlns:p14="http://schemas.microsoft.com/office/powerpoint/2010/main" val="827929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7</a:t>
            </a:fld>
            <a:endParaRPr lang="zh-CN" altLang="en-US"/>
          </a:p>
        </p:txBody>
      </p:sp>
    </p:spTree>
    <p:extLst>
      <p:ext uri="{BB962C8B-B14F-4D97-AF65-F5344CB8AC3E}">
        <p14:creationId xmlns:p14="http://schemas.microsoft.com/office/powerpoint/2010/main" val="3553180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8</a:t>
            </a:fld>
            <a:endParaRPr lang="zh-CN" altLang="en-US"/>
          </a:p>
        </p:txBody>
      </p:sp>
    </p:spTree>
    <p:extLst>
      <p:ext uri="{BB962C8B-B14F-4D97-AF65-F5344CB8AC3E}">
        <p14:creationId xmlns:p14="http://schemas.microsoft.com/office/powerpoint/2010/main" val="2951399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9</a:t>
            </a:fld>
            <a:endParaRPr lang="zh-CN" altLang="en-US"/>
          </a:p>
        </p:txBody>
      </p:sp>
    </p:spTree>
    <p:extLst>
      <p:ext uri="{BB962C8B-B14F-4D97-AF65-F5344CB8AC3E}">
        <p14:creationId xmlns:p14="http://schemas.microsoft.com/office/powerpoint/2010/main" val="1646845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9404D8C-53E5-5E48-A91F-A1211EFB8E57}"/>
              </a:ext>
            </a:extLst>
          </p:cNvPr>
          <p:cNvSpPr txBox="1"/>
          <p:nvPr userDrawn="1"/>
        </p:nvSpPr>
        <p:spPr>
          <a:xfrm>
            <a:off x="965647" y="205559"/>
            <a:ext cx="2550426" cy="320040"/>
          </a:xfrm>
          <a:prstGeom prst="rect">
            <a:avLst/>
          </a:prstGeom>
          <a:noFill/>
        </p:spPr>
        <p:txBody>
          <a:bodyPr wrap="square" rtlCol="0">
            <a:normAutofit/>
          </a:bodyPr>
          <a:lstStyle/>
          <a:p>
            <a:pPr algn="dist"/>
            <a:r>
              <a:rPr kumimoji="1" lang="ko-KO" altLang="ko-KO" sz="1500">
                <a:solidFill>
                  <a:schemeClr val="tx1">
                    <a:lumMod val="75000"/>
                    <a:lumOff val="25000"/>
                  </a:schemeClr>
                </a:solidFill>
                <a:latin typeface="NanumGothic"/>
                <a:ea typeface="NanumGothic"/>
              </a:rPr>
              <a:t>제목 텍스트를 입력하세요.</a:t>
            </a:r>
          </a:p>
        </p:txBody>
      </p:sp>
      <p:sp>
        <p:nvSpPr>
          <p:cNvPr id="3" name="文本框 2">
            <a:extLst>
              <a:ext uri="{FF2B5EF4-FFF2-40B4-BE49-F238E27FC236}">
                <a16:creationId xmlns:a16="http://schemas.microsoft.com/office/drawing/2014/main" id="{EE961E8F-B628-5541-92F9-4F57BF22DD37}"/>
              </a:ext>
            </a:extLst>
          </p:cNvPr>
          <p:cNvSpPr txBox="1"/>
          <p:nvPr userDrawn="1"/>
        </p:nvSpPr>
        <p:spPr>
          <a:xfrm>
            <a:off x="975467" y="541547"/>
            <a:ext cx="1935594" cy="215494"/>
          </a:xfrm>
          <a:prstGeom prst="rect">
            <a:avLst/>
          </a:prstGeom>
          <a:noFill/>
        </p:spPr>
        <p:txBody>
          <a:bodyPr wrap="none" rtlCol="0">
            <a:normAutofit/>
          </a:bodyPr>
          <a:lstStyle/>
          <a:p>
            <a:r>
              <a:rPr lang="ko-KO" altLang="ko-KO" sz="800">
                <a:solidFill>
                  <a:schemeClr val="tx1">
                    <a:lumMod val="50000"/>
                    <a:lumOff val="50000"/>
                  </a:schemeClr>
                </a:solidFill>
                <a:latin typeface="NanumGothic"/>
                <a:ea typeface="NanumGothic"/>
              </a:rPr>
              <a:t>여기에 문서 제목의 텍스트를 입력하세요.</a:t>
            </a:r>
          </a:p>
        </p:txBody>
      </p:sp>
      <p:sp>
        <p:nvSpPr>
          <p:cNvPr id="4" name="框架 3">
            <a:extLst>
              <a:ext uri="{FF2B5EF4-FFF2-40B4-BE49-F238E27FC236}">
                <a16:creationId xmlns:a16="http://schemas.microsoft.com/office/drawing/2014/main" id="{5A700489-9AA8-D64D-B861-928C4D98FAC9}"/>
              </a:ext>
            </a:extLst>
          </p:cNvPr>
          <p:cNvSpPr/>
          <p:nvPr userDrawn="1"/>
        </p:nvSpPr>
        <p:spPr>
          <a:xfrm>
            <a:off x="-378990" y="-242590"/>
            <a:ext cx="877753" cy="597334"/>
          </a:xfrm>
          <a:prstGeom prst="frame">
            <a:avLst>
              <a:gd name="adj1" fmla="val 863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矩形 4">
            <a:extLst>
              <a:ext uri="{FF2B5EF4-FFF2-40B4-BE49-F238E27FC236}">
                <a16:creationId xmlns:a16="http://schemas.microsoft.com/office/drawing/2014/main" id="{4782682B-2EAF-3B43-862E-BAA86ECA86B0}"/>
              </a:ext>
            </a:extLst>
          </p:cNvPr>
          <p:cNvSpPr/>
          <p:nvPr userDrawn="1"/>
        </p:nvSpPr>
        <p:spPr>
          <a:xfrm>
            <a:off x="225941" y="163852"/>
            <a:ext cx="545644" cy="5456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同心圆 5">
            <a:extLst>
              <a:ext uri="{FF2B5EF4-FFF2-40B4-BE49-F238E27FC236}">
                <a16:creationId xmlns:a16="http://schemas.microsoft.com/office/drawing/2014/main" id="{6AC0EFE4-3A27-CC4D-9ADB-58CE07ABBA80}"/>
              </a:ext>
            </a:extLst>
          </p:cNvPr>
          <p:cNvSpPr/>
          <p:nvPr userDrawn="1"/>
        </p:nvSpPr>
        <p:spPr>
          <a:xfrm>
            <a:off x="71526" y="559991"/>
            <a:ext cx="299010" cy="299010"/>
          </a:xfrm>
          <a:prstGeom prst="donut">
            <a:avLst>
              <a:gd name="adj" fmla="val 118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矩形 6">
            <a:extLst>
              <a:ext uri="{FF2B5EF4-FFF2-40B4-BE49-F238E27FC236}">
                <a16:creationId xmlns:a16="http://schemas.microsoft.com/office/drawing/2014/main" id="{763852BB-2185-C34D-ABA3-360D46C63317}"/>
              </a:ext>
            </a:extLst>
          </p:cNvPr>
          <p:cNvSpPr/>
          <p:nvPr userDrawn="1"/>
        </p:nvSpPr>
        <p:spPr>
          <a:xfrm>
            <a:off x="582593" y="760224"/>
            <a:ext cx="446107"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9E3656F9-6190-FF49-94D1-703676B9AF8E}"/>
              </a:ext>
            </a:extLst>
          </p:cNvPr>
          <p:cNvSpPr/>
          <p:nvPr userDrawn="1"/>
        </p:nvSpPr>
        <p:spPr>
          <a:xfrm>
            <a:off x="582593" y="598700"/>
            <a:ext cx="315593" cy="60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124363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4715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2211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88168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8025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45715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60" r:id="rId4"/>
    <p:sldLayoutId id="2147483655" r:id="rId5"/>
  </p:sldLayoutIdLst>
  <mc:AlternateContent xmlns:mc="http://schemas.openxmlformats.org/markup-compatibility/2006" xmlns:p14="http://schemas.microsoft.com/office/powerpoint/2010/main">
    <mc:Choice Requires="p14">
      <p:transition spd="slow" p14:dur="200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框架 2">
            <a:extLst>
              <a:ext uri="{FF2B5EF4-FFF2-40B4-BE49-F238E27FC236}">
                <a16:creationId xmlns:a16="http://schemas.microsoft.com/office/drawing/2014/main" id="{88662699-11AC-8246-836B-11B9A20622F6}"/>
              </a:ext>
            </a:extLst>
          </p:cNvPr>
          <p:cNvSpPr/>
          <p:nvPr/>
        </p:nvSpPr>
        <p:spPr>
          <a:xfrm>
            <a:off x="9347200" y="1930400"/>
            <a:ext cx="3220720" cy="3220720"/>
          </a:xfrm>
          <a:prstGeom prst="frame">
            <a:avLst>
              <a:gd name="adj1" fmla="val 177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弦形 3">
            <a:extLst>
              <a:ext uri="{FF2B5EF4-FFF2-40B4-BE49-F238E27FC236}">
                <a16:creationId xmlns:a16="http://schemas.microsoft.com/office/drawing/2014/main" id="{6E141515-7F21-FA4F-83A9-CA3C34BA37D4}"/>
              </a:ext>
            </a:extLst>
          </p:cNvPr>
          <p:cNvSpPr/>
          <p:nvPr/>
        </p:nvSpPr>
        <p:spPr>
          <a:xfrm>
            <a:off x="7904480" y="-416560"/>
            <a:ext cx="1320800" cy="1320800"/>
          </a:xfrm>
          <a:prstGeom prst="chord">
            <a:avLst>
              <a:gd name="adj1" fmla="val 20261942"/>
              <a:gd name="adj2" fmla="val 1213291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a:extLst>
              <a:ext uri="{FF2B5EF4-FFF2-40B4-BE49-F238E27FC236}">
                <a16:creationId xmlns:a16="http://schemas.microsoft.com/office/drawing/2014/main" id="{2034FB81-47F9-CB40-A6FD-5AAC9DC3D686}"/>
              </a:ext>
            </a:extLst>
          </p:cNvPr>
          <p:cNvSpPr/>
          <p:nvPr/>
        </p:nvSpPr>
        <p:spPr>
          <a:xfrm>
            <a:off x="10393680" y="904240"/>
            <a:ext cx="426720" cy="426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F9F2A549-376E-1F46-9C70-21F17BD15B5F}"/>
              </a:ext>
            </a:extLst>
          </p:cNvPr>
          <p:cNvSpPr/>
          <p:nvPr/>
        </p:nvSpPr>
        <p:spPr>
          <a:xfrm>
            <a:off x="9895840" y="4744720"/>
            <a:ext cx="660400" cy="660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菱形 6">
            <a:extLst>
              <a:ext uri="{FF2B5EF4-FFF2-40B4-BE49-F238E27FC236}">
                <a16:creationId xmlns:a16="http://schemas.microsoft.com/office/drawing/2014/main" id="{055E7E97-B9E1-444D-9766-08233C108D8A}"/>
              </a:ext>
            </a:extLst>
          </p:cNvPr>
          <p:cNvSpPr/>
          <p:nvPr/>
        </p:nvSpPr>
        <p:spPr>
          <a:xfrm>
            <a:off x="332280" y="4471509"/>
            <a:ext cx="680720" cy="68072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饼形 7">
            <a:extLst>
              <a:ext uri="{FF2B5EF4-FFF2-40B4-BE49-F238E27FC236}">
                <a16:creationId xmlns:a16="http://schemas.microsoft.com/office/drawing/2014/main" id="{D89BA896-30FE-5948-BFF0-A6280064FCD8}"/>
              </a:ext>
            </a:extLst>
          </p:cNvPr>
          <p:cNvSpPr/>
          <p:nvPr/>
        </p:nvSpPr>
        <p:spPr>
          <a:xfrm>
            <a:off x="277215" y="829200"/>
            <a:ext cx="1336040" cy="1336040"/>
          </a:xfrm>
          <a:prstGeom prst="pie">
            <a:avLst>
              <a:gd name="adj1" fmla="val 10807632"/>
              <a:gd name="adj2" fmla="val 2608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同心圆 8">
            <a:extLst>
              <a:ext uri="{FF2B5EF4-FFF2-40B4-BE49-F238E27FC236}">
                <a16:creationId xmlns:a16="http://schemas.microsoft.com/office/drawing/2014/main" id="{2E7C038E-5A7F-8047-9C45-0C8A5DEEA192}"/>
              </a:ext>
            </a:extLst>
          </p:cNvPr>
          <p:cNvSpPr/>
          <p:nvPr/>
        </p:nvSpPr>
        <p:spPr>
          <a:xfrm>
            <a:off x="852332" y="4895850"/>
            <a:ext cx="2611120" cy="2611120"/>
          </a:xfrm>
          <a:prstGeom prst="donut">
            <a:avLst>
              <a:gd name="adj" fmla="val 232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框架 9">
            <a:extLst>
              <a:ext uri="{FF2B5EF4-FFF2-40B4-BE49-F238E27FC236}">
                <a16:creationId xmlns:a16="http://schemas.microsoft.com/office/drawing/2014/main" id="{892CCE35-273A-484E-9CA5-7DECFA905AC5}"/>
              </a:ext>
            </a:extLst>
          </p:cNvPr>
          <p:cNvSpPr/>
          <p:nvPr/>
        </p:nvSpPr>
        <p:spPr>
          <a:xfrm rot="2700000">
            <a:off x="8151544" y="4015803"/>
            <a:ext cx="796926" cy="796926"/>
          </a:xfrm>
          <a:prstGeom prst="frame">
            <a:avLst>
              <a:gd name="adj1" fmla="val 438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乘 10">
            <a:extLst>
              <a:ext uri="{FF2B5EF4-FFF2-40B4-BE49-F238E27FC236}">
                <a16:creationId xmlns:a16="http://schemas.microsoft.com/office/drawing/2014/main" id="{0A5CC708-F263-D64D-BEA4-D676BDF35F2C}"/>
              </a:ext>
            </a:extLst>
          </p:cNvPr>
          <p:cNvSpPr/>
          <p:nvPr/>
        </p:nvSpPr>
        <p:spPr>
          <a:xfrm>
            <a:off x="6416951" y="807720"/>
            <a:ext cx="619760" cy="619760"/>
          </a:xfrm>
          <a:prstGeom prst="mathMultiply">
            <a:avLst/>
          </a:prstGeom>
          <a:no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同心圆 11">
            <a:extLst>
              <a:ext uri="{FF2B5EF4-FFF2-40B4-BE49-F238E27FC236}">
                <a16:creationId xmlns:a16="http://schemas.microsoft.com/office/drawing/2014/main" id="{EDDB75BF-FA55-BB4A-B02F-50CC64A2C33B}"/>
              </a:ext>
            </a:extLst>
          </p:cNvPr>
          <p:cNvSpPr/>
          <p:nvPr/>
        </p:nvSpPr>
        <p:spPr>
          <a:xfrm>
            <a:off x="4693287" y="5871845"/>
            <a:ext cx="329565" cy="329565"/>
          </a:xfrm>
          <a:prstGeom prst="donut">
            <a:avLst>
              <a:gd name="adj" fmla="val 214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矩形 12">
            <a:extLst>
              <a:ext uri="{FF2B5EF4-FFF2-40B4-BE49-F238E27FC236}">
                <a16:creationId xmlns:a16="http://schemas.microsoft.com/office/drawing/2014/main" id="{9CC4A0AB-1C53-3046-B7EC-5B5AEDE5220F}"/>
              </a:ext>
            </a:extLst>
          </p:cNvPr>
          <p:cNvSpPr/>
          <p:nvPr/>
        </p:nvSpPr>
        <p:spPr>
          <a:xfrm>
            <a:off x="4124327" y="6471920"/>
            <a:ext cx="315593" cy="60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50D3C8CC-6E0B-F74D-858D-9EB8845CA725}"/>
              </a:ext>
            </a:extLst>
          </p:cNvPr>
          <p:cNvSpPr/>
          <p:nvPr/>
        </p:nvSpPr>
        <p:spPr>
          <a:xfrm>
            <a:off x="3707134" y="5598160"/>
            <a:ext cx="417193" cy="60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0023B493-E82F-BB41-95EC-3184BB262473}"/>
              </a:ext>
            </a:extLst>
          </p:cNvPr>
          <p:cNvSpPr/>
          <p:nvPr/>
        </p:nvSpPr>
        <p:spPr>
          <a:xfrm>
            <a:off x="7802880" y="6329680"/>
            <a:ext cx="1320800" cy="60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2E4A31D4-B69A-FA48-A167-E76E3C5C736D}"/>
              </a:ext>
            </a:extLst>
          </p:cNvPr>
          <p:cNvSpPr/>
          <p:nvPr/>
        </p:nvSpPr>
        <p:spPr>
          <a:xfrm>
            <a:off x="8955723" y="6116320"/>
            <a:ext cx="315593" cy="60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乘 16">
            <a:extLst>
              <a:ext uri="{FF2B5EF4-FFF2-40B4-BE49-F238E27FC236}">
                <a16:creationId xmlns:a16="http://schemas.microsoft.com/office/drawing/2014/main" id="{E07FB99A-569A-A144-B1FB-E4E521EC8397}"/>
              </a:ext>
            </a:extLst>
          </p:cNvPr>
          <p:cNvSpPr/>
          <p:nvPr/>
        </p:nvSpPr>
        <p:spPr>
          <a:xfrm>
            <a:off x="10820400" y="5527040"/>
            <a:ext cx="619760" cy="619760"/>
          </a:xfrm>
          <a:prstGeom prst="mathMultiply">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B52E2BAD-09AC-864C-AE92-88FF7727D5E6}"/>
              </a:ext>
            </a:extLst>
          </p:cNvPr>
          <p:cNvSpPr/>
          <p:nvPr/>
        </p:nvSpPr>
        <p:spPr>
          <a:xfrm>
            <a:off x="8987815" y="3373120"/>
            <a:ext cx="718769" cy="60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8FCF9CE8-31BD-6649-9240-8E3F6BFE5C37}"/>
              </a:ext>
            </a:extLst>
          </p:cNvPr>
          <p:cNvSpPr txBox="1"/>
          <p:nvPr/>
        </p:nvSpPr>
        <p:spPr>
          <a:xfrm>
            <a:off x="1220085" y="2577267"/>
            <a:ext cx="6914074" cy="754228"/>
          </a:xfrm>
          <a:prstGeom prst="rect">
            <a:avLst/>
          </a:prstGeom>
          <a:noFill/>
        </p:spPr>
        <p:txBody>
          <a:bodyPr wrap="none" rtlCol="0">
            <a:normAutofit/>
          </a:bodyPr>
          <a:lstStyle/>
          <a:p>
            <a:r>
              <a:rPr kumimoji="1" lang="en-US" altLang="ko-KO" sz="4300" dirty="0">
                <a:solidFill>
                  <a:schemeClr val="tx2">
                    <a:lumMod val="75000"/>
                  </a:schemeClr>
                </a:solidFill>
                <a:latin typeface="NanumGothic"/>
                <a:ea typeface="NanumGothic"/>
              </a:rPr>
              <a:t>Rule-based System </a:t>
            </a:r>
            <a:r>
              <a:rPr kumimoji="1" lang="ko-KR" altLang="en-US" sz="4300" dirty="0">
                <a:solidFill>
                  <a:schemeClr val="tx2">
                    <a:lumMod val="75000"/>
                  </a:schemeClr>
                </a:solidFill>
                <a:latin typeface="NanumGothic"/>
                <a:ea typeface="NanumGothic"/>
              </a:rPr>
              <a:t>만들기</a:t>
            </a:r>
            <a:endParaRPr kumimoji="1" lang="ko-KO" altLang="ko-KO" sz="4300" dirty="0">
              <a:solidFill>
                <a:schemeClr val="tx2">
                  <a:lumMod val="75000"/>
                </a:schemeClr>
              </a:solidFill>
              <a:latin typeface="NanumGothic"/>
              <a:ea typeface="NanumGothic"/>
            </a:endParaRPr>
          </a:p>
        </p:txBody>
      </p:sp>
      <p:sp>
        <p:nvSpPr>
          <p:cNvPr id="20" name="文本框 19">
            <a:extLst>
              <a:ext uri="{FF2B5EF4-FFF2-40B4-BE49-F238E27FC236}">
                <a16:creationId xmlns:a16="http://schemas.microsoft.com/office/drawing/2014/main" id="{C76B9F75-6BA4-BA45-86F3-AE9E9C41BFAB}"/>
              </a:ext>
            </a:extLst>
          </p:cNvPr>
          <p:cNvSpPr txBox="1"/>
          <p:nvPr/>
        </p:nvSpPr>
        <p:spPr>
          <a:xfrm>
            <a:off x="1246225" y="2000049"/>
            <a:ext cx="4209180" cy="523342"/>
          </a:xfrm>
          <a:prstGeom prst="rect">
            <a:avLst/>
          </a:prstGeom>
          <a:noFill/>
        </p:spPr>
        <p:txBody>
          <a:bodyPr wrap="none" rtlCol="0">
            <a:normAutofit/>
          </a:bodyPr>
          <a:lstStyle/>
          <a:p>
            <a:r>
              <a:rPr kumimoji="1" lang="ko-KR" altLang="en-US" sz="2800" dirty="0">
                <a:solidFill>
                  <a:schemeClr val="tx2">
                    <a:lumMod val="75000"/>
                  </a:schemeClr>
                </a:solidFill>
                <a:latin typeface="NanumGothic"/>
                <a:ea typeface="NanumGothic"/>
              </a:rPr>
              <a:t>산업인공지능개론</a:t>
            </a:r>
            <a:endParaRPr kumimoji="1" lang="zh-CN" altLang="en-US" sz="2800" dirty="0">
              <a:solidFill>
                <a:schemeClr val="tx2">
                  <a:lumMod val="75000"/>
                </a:schemeClr>
              </a:solidFill>
              <a:latin typeface="+mn-ea"/>
            </a:endParaRPr>
          </a:p>
        </p:txBody>
      </p:sp>
      <p:sp>
        <p:nvSpPr>
          <p:cNvPr id="21" name="文本框 20">
            <a:extLst>
              <a:ext uri="{FF2B5EF4-FFF2-40B4-BE49-F238E27FC236}">
                <a16:creationId xmlns:a16="http://schemas.microsoft.com/office/drawing/2014/main" id="{9D9BC34F-7403-5743-B128-EDFD3079704C}"/>
              </a:ext>
            </a:extLst>
          </p:cNvPr>
          <p:cNvSpPr txBox="1"/>
          <p:nvPr/>
        </p:nvSpPr>
        <p:spPr>
          <a:xfrm>
            <a:off x="1246681" y="3539155"/>
            <a:ext cx="6905650" cy="285902"/>
          </a:xfrm>
          <a:prstGeom prst="rect">
            <a:avLst/>
          </a:prstGeom>
          <a:noFill/>
        </p:spPr>
        <p:txBody>
          <a:bodyPr wrap="square" rtlCol="0">
            <a:normAutofit/>
          </a:bodyPr>
          <a:lstStyle/>
          <a:p>
            <a:pPr>
              <a:lnSpc>
                <a:spcPct val="120000"/>
              </a:lnSpc>
            </a:pPr>
            <a:endParaRPr kumimoji="1" lang="ko-KO" altLang="ko-KO" sz="1100" dirty="0">
              <a:solidFill>
                <a:schemeClr val="tx1">
                  <a:lumMod val="50000"/>
                  <a:lumOff val="50000"/>
                </a:schemeClr>
              </a:solidFill>
              <a:latin typeface="NanumGothic"/>
              <a:ea typeface="NanumGothic"/>
            </a:endParaRPr>
          </a:p>
        </p:txBody>
      </p:sp>
      <p:sp>
        <p:nvSpPr>
          <p:cNvPr id="22" name="文本框 21">
            <a:extLst>
              <a:ext uri="{FF2B5EF4-FFF2-40B4-BE49-F238E27FC236}">
                <a16:creationId xmlns:a16="http://schemas.microsoft.com/office/drawing/2014/main" id="{1DBEDFBD-9385-6D43-922E-104F6F7D3440}"/>
              </a:ext>
            </a:extLst>
          </p:cNvPr>
          <p:cNvSpPr txBox="1"/>
          <p:nvPr/>
        </p:nvSpPr>
        <p:spPr>
          <a:xfrm>
            <a:off x="1244217" y="4189770"/>
            <a:ext cx="3230880" cy="274320"/>
          </a:xfrm>
          <a:prstGeom prst="rect">
            <a:avLst/>
          </a:prstGeom>
          <a:noFill/>
        </p:spPr>
        <p:txBody>
          <a:bodyPr wrap="square" rtlCol="0">
            <a:normAutofit/>
          </a:bodyPr>
          <a:lstStyle/>
          <a:p>
            <a:pPr algn="dist"/>
            <a:r>
              <a:rPr kumimoji="1" lang="ko-KR" altLang="en-US" sz="1200" dirty="0">
                <a:solidFill>
                  <a:schemeClr val="tx2">
                    <a:lumMod val="75000"/>
                  </a:schemeClr>
                </a:solidFill>
                <a:latin typeface="NanumGothic"/>
                <a:ea typeface="NanumGothic"/>
              </a:rPr>
              <a:t>학번</a:t>
            </a:r>
            <a:r>
              <a:rPr kumimoji="1" lang="ko-KO" altLang="ko-KO" sz="1200" dirty="0">
                <a:solidFill>
                  <a:schemeClr val="tx2">
                    <a:lumMod val="75000"/>
                  </a:schemeClr>
                </a:solidFill>
                <a:latin typeface="NanumGothic"/>
                <a:ea typeface="NanumGothic"/>
              </a:rPr>
              <a:t>: </a:t>
            </a:r>
            <a:r>
              <a:rPr kumimoji="1" lang="en-US" altLang="ko-KO" sz="1200" dirty="0">
                <a:solidFill>
                  <a:schemeClr val="tx2">
                    <a:lumMod val="75000"/>
                  </a:schemeClr>
                </a:solidFill>
                <a:latin typeface="NanumGothic"/>
                <a:ea typeface="NanumGothic"/>
              </a:rPr>
              <a:t>2024254019</a:t>
            </a:r>
            <a:r>
              <a:rPr kumimoji="1" lang="ko-KO" altLang="ko-KO" sz="1200" dirty="0">
                <a:solidFill>
                  <a:schemeClr val="tx2">
                    <a:lumMod val="75000"/>
                  </a:schemeClr>
                </a:solidFill>
                <a:latin typeface="NanumGothic"/>
                <a:ea typeface="NanumGothic"/>
              </a:rPr>
              <a:t> </a:t>
            </a:r>
            <a:r>
              <a:rPr kumimoji="1" lang="ko-KR" altLang="en-US" sz="1200">
                <a:solidFill>
                  <a:schemeClr val="tx2">
                    <a:lumMod val="75000"/>
                  </a:schemeClr>
                </a:solidFill>
                <a:latin typeface="NanumGothic"/>
                <a:ea typeface="NanumGothic"/>
              </a:rPr>
              <a:t>이름</a:t>
            </a:r>
            <a:r>
              <a:rPr kumimoji="1" lang="ko-KO" altLang="ko-KO" sz="1200" dirty="0">
                <a:solidFill>
                  <a:schemeClr val="tx2">
                    <a:lumMod val="75000"/>
                  </a:schemeClr>
                </a:solidFill>
                <a:latin typeface="NanumGothic"/>
                <a:ea typeface="NanumGothic"/>
              </a:rPr>
              <a:t>: </a:t>
            </a:r>
            <a:r>
              <a:rPr kumimoji="1" lang="ko-KR" altLang="en-US" sz="1200">
                <a:solidFill>
                  <a:schemeClr val="tx2">
                    <a:lumMod val="75000"/>
                  </a:schemeClr>
                </a:solidFill>
                <a:latin typeface="NanumGothic"/>
                <a:ea typeface="NanumGothic"/>
              </a:rPr>
              <a:t>유 진 호</a:t>
            </a:r>
            <a:endParaRPr kumimoji="1" lang="zh-CN" altLang="en-US" sz="1400" dirty="0">
              <a:solidFill>
                <a:schemeClr val="tx2">
                  <a:lumMod val="75000"/>
                </a:schemeClr>
              </a:solidFill>
              <a:latin typeface="+mn-ea"/>
            </a:endParaRPr>
          </a:p>
        </p:txBody>
      </p:sp>
    </p:spTree>
    <p:extLst>
      <p:ext uri="{BB962C8B-B14F-4D97-AF65-F5344CB8AC3E}">
        <p14:creationId xmlns:p14="http://schemas.microsoft.com/office/powerpoint/2010/main" val="2547509456"/>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checkerboard(across)">
                                      <p:cBhvr>
                                        <p:cTn id="10" dur="500"/>
                                        <p:tgtEl>
                                          <p:spTgt spid="20"/>
                                        </p:tgtEl>
                                      </p:cBhvr>
                                    </p:animEffect>
                                  </p:childTnLst>
                                </p:cTn>
                              </p:par>
                            </p:childTnLst>
                          </p:cTn>
                        </p:par>
                      </p:childTnLst>
                    </p:cTn>
                  </p:par>
                  <p:par>
                    <p:cTn id="11" fill="hold" nodeType="clickPar">
                      <p:stCondLst>
                        <p:cond delay="indefinite"/>
                      </p:stCondLst>
                      <p:childTnLst>
                        <p:par>
                          <p:cTn id="12" fill="hold">
                            <p:stCondLst>
                              <p:cond delay="0"/>
                            </p:stCondLst>
                            <p:childTnLst>
                              <p:par>
                                <p:cTn id="13" presetID="5" presetClass="entr" presetSubtype="10" fill="hold" grpId="0" nodeType="clickEffect" nodePh="1">
                                  <p:stCondLst>
                                    <p:cond delay="0"/>
                                  </p:stCondLst>
                                  <p:endCondLst>
                                    <p:cond evt="begin" delay="0">
                                      <p:tn val="13"/>
                                    </p:cond>
                                  </p:endCondLst>
                                  <p:childTnLst>
                                    <p:set>
                                      <p:cBhvr>
                                        <p:cTn id="14" dur="1" fill="hold">
                                          <p:stCondLst>
                                            <p:cond delay="0"/>
                                          </p:stCondLst>
                                        </p:cTn>
                                        <p:tgtEl>
                                          <p:spTgt spid="21"/>
                                        </p:tgtEl>
                                        <p:attrNameLst>
                                          <p:attrName>style.visibility</p:attrName>
                                        </p:attrNameLst>
                                      </p:cBhvr>
                                      <p:to>
                                        <p:strVal val="visible"/>
                                      </p:to>
                                    </p:set>
                                    <p:animEffect transition="in" filter="checkerboard(across)">
                                      <p:cBhvr>
                                        <p:cTn id="15" dur="500"/>
                                        <p:tgtEl>
                                          <p:spTgt spid="21"/>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checkerboard(across)">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FD00BF-3A14-5B4F-BDFA-DA98724CEB77}"/>
              </a:ext>
            </a:extLst>
          </p:cNvPr>
          <p:cNvSpPr/>
          <p:nvPr/>
        </p:nvSpPr>
        <p:spPr>
          <a:xfrm>
            <a:off x="7205640" y="2120934"/>
            <a:ext cx="647652" cy="53448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kumimoji="1" lang="ko-KO" altLang="ko-KO" sz="2400">
                <a:latin typeface="NanumGothic"/>
                <a:ea typeface="NanumGothic"/>
              </a:rPr>
              <a:t>01</a:t>
            </a:r>
            <a:endParaRPr kumimoji="1" lang="zh-CN" altLang="en-US" sz="2400">
              <a:latin typeface="+mj-ea"/>
              <a:ea typeface="+mj-ea"/>
            </a:endParaRPr>
          </a:p>
        </p:txBody>
      </p:sp>
      <p:sp>
        <p:nvSpPr>
          <p:cNvPr id="3" name="矩形 2">
            <a:extLst>
              <a:ext uri="{FF2B5EF4-FFF2-40B4-BE49-F238E27FC236}">
                <a16:creationId xmlns:a16="http://schemas.microsoft.com/office/drawing/2014/main" id="{E6177A4A-718D-BF4C-B9D6-4A240F05740B}"/>
              </a:ext>
            </a:extLst>
          </p:cNvPr>
          <p:cNvSpPr/>
          <p:nvPr/>
        </p:nvSpPr>
        <p:spPr>
          <a:xfrm>
            <a:off x="7205640" y="3747988"/>
            <a:ext cx="647652" cy="53448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kumimoji="1" lang="ko-KO" altLang="ko-KO" sz="2400">
                <a:latin typeface="NanumGothic"/>
                <a:ea typeface="NanumGothic"/>
              </a:rPr>
              <a:t>02</a:t>
            </a:r>
            <a:endParaRPr kumimoji="1" lang="zh-CN" altLang="en-US" sz="2400">
              <a:latin typeface="+mj-ea"/>
              <a:ea typeface="+mj-ea"/>
            </a:endParaRPr>
          </a:p>
        </p:txBody>
      </p:sp>
      <p:sp>
        <p:nvSpPr>
          <p:cNvPr id="4" name="矩形 3">
            <a:extLst>
              <a:ext uri="{FF2B5EF4-FFF2-40B4-BE49-F238E27FC236}">
                <a16:creationId xmlns:a16="http://schemas.microsoft.com/office/drawing/2014/main" id="{F218A518-C431-6F42-8550-9CDA68DDBDE5}"/>
              </a:ext>
            </a:extLst>
          </p:cNvPr>
          <p:cNvSpPr/>
          <p:nvPr/>
        </p:nvSpPr>
        <p:spPr>
          <a:xfrm>
            <a:off x="4219738" y="1967389"/>
            <a:ext cx="2637251" cy="3534362"/>
          </a:xfrm>
          <a:prstGeom prst="rect">
            <a:avLst/>
          </a:prstGeom>
          <a:blipFill dpi="0" rotWithShape="1">
            <a:blip r:embed="rId3">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CDD84A08-AF3A-9E49-9E2C-7695FC12A5C5}"/>
              </a:ext>
            </a:extLst>
          </p:cNvPr>
          <p:cNvSpPr txBox="1"/>
          <p:nvPr/>
        </p:nvSpPr>
        <p:spPr>
          <a:xfrm>
            <a:off x="7891397" y="2399524"/>
            <a:ext cx="3415673" cy="688238"/>
          </a:xfrm>
          <a:prstGeom prst="rect">
            <a:avLst/>
          </a:prstGeom>
          <a:noFill/>
        </p:spPr>
        <p:txBody>
          <a:bodyPr wrap="square" rtlCol="0">
            <a:normAutofit/>
          </a:bodyPr>
          <a:lstStyle/>
          <a:p>
            <a:pPr>
              <a:lnSpc>
                <a:spcPct val="120000"/>
              </a:lnSpc>
            </a:pPr>
            <a:r>
              <a:rPr kumimoji="1" lang="ko-KO" altLang="ko-KO" sz="1100">
                <a:solidFill>
                  <a:schemeClr val="tx1">
                    <a:lumMod val="75000"/>
                    <a:lumOff val="25000"/>
                  </a:schemeClr>
                </a:solidFill>
                <a:latin typeface="NanumGothic"/>
                <a:ea typeface="NanumGothic"/>
              </a:rPr>
              <a:t>저희 PPT 템플릿을 이용해 주셔서 감사합니다. 여기에 필요한 텍스트 내용을 입력해 주세요. 저희 PPT 템플릿을 이용해 주셔서 감사합니다. 저희 PPT 템플릿을</a:t>
            </a:r>
          </a:p>
        </p:txBody>
      </p:sp>
      <p:sp>
        <p:nvSpPr>
          <p:cNvPr id="6" name="文本框 5">
            <a:extLst>
              <a:ext uri="{FF2B5EF4-FFF2-40B4-BE49-F238E27FC236}">
                <a16:creationId xmlns:a16="http://schemas.microsoft.com/office/drawing/2014/main" id="{2C7C6E0C-632F-BC41-A567-F3B026B92E65}"/>
              </a:ext>
            </a:extLst>
          </p:cNvPr>
          <p:cNvSpPr txBox="1"/>
          <p:nvPr/>
        </p:nvSpPr>
        <p:spPr>
          <a:xfrm>
            <a:off x="7891412" y="2071628"/>
            <a:ext cx="1974075" cy="246278"/>
          </a:xfrm>
          <a:prstGeom prst="rect">
            <a:avLst/>
          </a:prstGeom>
          <a:noFill/>
        </p:spPr>
        <p:txBody>
          <a:bodyPr wrap="none" rtlCol="0">
            <a:normAutofit/>
          </a:bodyPr>
          <a:lstStyle/>
          <a:p>
            <a:r>
              <a:rPr lang="ko-KO" altLang="ko-KO" sz="1000">
                <a:solidFill>
                  <a:schemeClr val="tx1">
                    <a:lumMod val="75000"/>
                    <a:lumOff val="25000"/>
                  </a:schemeClr>
                </a:solidFill>
                <a:latin typeface="NanumGothic"/>
                <a:ea typeface="NanumGothic"/>
                <a:cs typeface="微软雅黑" panose="020B0503020204020204" pitchFamily="34" charset="-122"/>
                <a:sym typeface="+mn-ea"/>
              </a:rPr>
              <a:t>여기에 제목 텍스트를 입력하세요.</a:t>
            </a:r>
          </a:p>
        </p:txBody>
      </p:sp>
      <p:sp>
        <p:nvSpPr>
          <p:cNvPr id="7" name="文本框 6">
            <a:extLst>
              <a:ext uri="{FF2B5EF4-FFF2-40B4-BE49-F238E27FC236}">
                <a16:creationId xmlns:a16="http://schemas.microsoft.com/office/drawing/2014/main" id="{1AFDA57E-2253-D64F-8BE7-FCD2585BE5FF}"/>
              </a:ext>
            </a:extLst>
          </p:cNvPr>
          <p:cNvSpPr txBox="1"/>
          <p:nvPr/>
        </p:nvSpPr>
        <p:spPr>
          <a:xfrm>
            <a:off x="7891397" y="4019911"/>
            <a:ext cx="3415673" cy="688238"/>
          </a:xfrm>
          <a:prstGeom prst="rect">
            <a:avLst/>
          </a:prstGeom>
          <a:noFill/>
        </p:spPr>
        <p:txBody>
          <a:bodyPr wrap="square" rtlCol="0">
            <a:normAutofit/>
          </a:bodyPr>
          <a:lstStyle/>
          <a:p>
            <a:pPr>
              <a:lnSpc>
                <a:spcPct val="120000"/>
              </a:lnSpc>
            </a:pPr>
            <a:r>
              <a:rPr kumimoji="1" lang="ko-KO" altLang="ko-KO" sz="1100">
                <a:solidFill>
                  <a:schemeClr val="tx1">
                    <a:lumMod val="75000"/>
                    <a:lumOff val="25000"/>
                  </a:schemeClr>
                </a:solidFill>
                <a:latin typeface="NanumGothic"/>
                <a:ea typeface="NanumGothic"/>
              </a:rPr>
              <a:t>저희 PPT 템플릿을 이용해 주셔서 감사합니다. 여기에 필요한 텍스트 내용을 입력해 주세요. 저희 PPT 템플릿을 이용해 주셔서 감사합니다. 저희 PPT 템플릿을</a:t>
            </a:r>
          </a:p>
        </p:txBody>
      </p:sp>
      <p:sp>
        <p:nvSpPr>
          <p:cNvPr id="8" name="文本框 7">
            <a:extLst>
              <a:ext uri="{FF2B5EF4-FFF2-40B4-BE49-F238E27FC236}">
                <a16:creationId xmlns:a16="http://schemas.microsoft.com/office/drawing/2014/main" id="{D79E2BA7-2980-9C48-9F03-1914F03A1EB3}"/>
              </a:ext>
            </a:extLst>
          </p:cNvPr>
          <p:cNvSpPr txBox="1"/>
          <p:nvPr/>
        </p:nvSpPr>
        <p:spPr>
          <a:xfrm>
            <a:off x="7891412" y="3720595"/>
            <a:ext cx="1974075" cy="246278"/>
          </a:xfrm>
          <a:prstGeom prst="rect">
            <a:avLst/>
          </a:prstGeom>
          <a:noFill/>
        </p:spPr>
        <p:txBody>
          <a:bodyPr wrap="none" rtlCol="0">
            <a:normAutofit/>
          </a:bodyPr>
          <a:lstStyle/>
          <a:p>
            <a:r>
              <a:rPr lang="ko-KO" altLang="ko-KO" sz="1000">
                <a:solidFill>
                  <a:schemeClr val="tx1">
                    <a:lumMod val="75000"/>
                    <a:lumOff val="25000"/>
                  </a:schemeClr>
                </a:solidFill>
                <a:latin typeface="NanumGothic"/>
                <a:ea typeface="NanumGothic"/>
                <a:cs typeface="微软雅黑" panose="020B0503020204020204" pitchFamily="34" charset="-122"/>
                <a:sym typeface="+mn-ea"/>
              </a:rPr>
              <a:t>여기에 제목 텍스트를 입력하세요.</a:t>
            </a:r>
          </a:p>
        </p:txBody>
      </p:sp>
      <p:sp>
        <p:nvSpPr>
          <p:cNvPr id="9" name="文本框 8">
            <a:extLst>
              <a:ext uri="{FF2B5EF4-FFF2-40B4-BE49-F238E27FC236}">
                <a16:creationId xmlns:a16="http://schemas.microsoft.com/office/drawing/2014/main" id="{775FD50F-051C-EA4A-8F54-F57367669312}"/>
              </a:ext>
            </a:extLst>
          </p:cNvPr>
          <p:cNvSpPr txBox="1"/>
          <p:nvPr/>
        </p:nvSpPr>
        <p:spPr>
          <a:xfrm>
            <a:off x="1028643" y="2296311"/>
            <a:ext cx="2315594" cy="523342"/>
          </a:xfrm>
          <a:prstGeom prst="rect">
            <a:avLst/>
          </a:prstGeom>
          <a:noFill/>
        </p:spPr>
        <p:txBody>
          <a:bodyPr wrap="none" rtlCol="0">
            <a:normAutofit/>
          </a:bodyPr>
          <a:lstStyle/>
          <a:p>
            <a:r>
              <a:rPr kumimoji="1" lang="ko-KO" altLang="ko-KO" sz="2800">
                <a:solidFill>
                  <a:schemeClr val="tx1">
                    <a:lumMod val="75000"/>
                    <a:lumOff val="25000"/>
                  </a:schemeClr>
                </a:solidFill>
                <a:latin typeface="NanumGothic"/>
                <a:ea typeface="NanumGothic"/>
              </a:rPr>
              <a:t>피피티 템플릿</a:t>
            </a:r>
            <a:endParaRPr kumimoji="1" lang="zh-CN" altLang="en-US" sz="2800">
              <a:solidFill>
                <a:schemeClr val="tx1">
                  <a:lumMod val="75000"/>
                  <a:lumOff val="25000"/>
                </a:schemeClr>
              </a:solidFill>
              <a:latin typeface="+mj-ea"/>
              <a:ea typeface="+mj-ea"/>
            </a:endParaRPr>
          </a:p>
        </p:txBody>
      </p:sp>
      <p:sp>
        <p:nvSpPr>
          <p:cNvPr id="10" name="文本框 9">
            <a:extLst>
              <a:ext uri="{FF2B5EF4-FFF2-40B4-BE49-F238E27FC236}">
                <a16:creationId xmlns:a16="http://schemas.microsoft.com/office/drawing/2014/main" id="{75598BC6-8CBE-544E-B8E6-1540DA676220}"/>
              </a:ext>
            </a:extLst>
          </p:cNvPr>
          <p:cNvSpPr txBox="1"/>
          <p:nvPr/>
        </p:nvSpPr>
        <p:spPr>
          <a:xfrm>
            <a:off x="1041895" y="2017150"/>
            <a:ext cx="1300658" cy="215494"/>
          </a:xfrm>
          <a:prstGeom prst="rect">
            <a:avLst/>
          </a:prstGeom>
          <a:noFill/>
        </p:spPr>
        <p:txBody>
          <a:bodyPr wrap="none" rtlCol="0">
            <a:normAutofit/>
          </a:bodyPr>
          <a:lstStyle/>
          <a:p>
            <a:r>
              <a:rPr kumimoji="1" lang="ko-KO" altLang="ko-KO" sz="800">
                <a:solidFill>
                  <a:schemeClr val="bg1">
                    <a:lumMod val="75000"/>
                  </a:schemeClr>
                </a:solidFill>
                <a:latin typeface="NanumGothic"/>
                <a:ea typeface="NanumGothic"/>
              </a:rPr>
              <a:t>여기에 제목을 입력하세요</a:t>
            </a:r>
            <a:endParaRPr kumimoji="1" lang="zh-CN" altLang="en-US">
              <a:solidFill>
                <a:schemeClr val="bg1">
                  <a:lumMod val="75000"/>
                </a:schemeClr>
              </a:solidFill>
              <a:latin typeface="+mn-ea"/>
            </a:endParaRPr>
          </a:p>
        </p:txBody>
      </p:sp>
      <p:sp>
        <p:nvSpPr>
          <p:cNvPr id="11" name="文本框 10">
            <a:extLst>
              <a:ext uri="{FF2B5EF4-FFF2-40B4-BE49-F238E27FC236}">
                <a16:creationId xmlns:a16="http://schemas.microsoft.com/office/drawing/2014/main" id="{3FC06DAB-8E14-B042-970A-1EA27788AC6E}"/>
              </a:ext>
            </a:extLst>
          </p:cNvPr>
          <p:cNvSpPr txBox="1"/>
          <p:nvPr/>
        </p:nvSpPr>
        <p:spPr>
          <a:xfrm>
            <a:off x="989655" y="2918767"/>
            <a:ext cx="2958467" cy="1163726"/>
          </a:xfrm>
          <a:prstGeom prst="rect">
            <a:avLst/>
          </a:prstGeom>
          <a:noFill/>
        </p:spPr>
        <p:txBody>
          <a:bodyPr wrap="square" rtlCol="0">
            <a:normAutofit/>
          </a:bodyPr>
          <a:lstStyle/>
          <a:p>
            <a:pPr>
              <a:lnSpc>
                <a:spcPct val="120000"/>
              </a:lnSpc>
            </a:pPr>
            <a:r>
              <a:rPr kumimoji="1" lang="ko-KO" altLang="ko-KO" sz="1100">
                <a:solidFill>
                  <a:schemeClr val="tx1">
                    <a:lumMod val="50000"/>
                    <a:lumOff val="50000"/>
                  </a:schemeClr>
                </a:solidFill>
                <a:latin typeface="NanumGothic"/>
                <a:ea typeface="NanumGothic"/>
                <a:cs typeface="+mn-ea"/>
                <a:sym typeface="+mn-lt"/>
              </a:rPr>
              <a:t>저희 PPT 템플릿을 이용해 주셔서 감사합니다. 여기에 필요한</a:t>
            </a:r>
            <a:endParaRPr kumimoji="1" lang="en-US" altLang="zh-CN" sz="1200">
              <a:solidFill>
                <a:schemeClr val="tx1">
                  <a:lumMod val="50000"/>
                  <a:lumOff val="50000"/>
                </a:schemeClr>
              </a:solidFill>
              <a:latin typeface="+mn-ea"/>
              <a:cs typeface="+mn-ea"/>
              <a:sym typeface="+mn-lt"/>
            </a:endParaRPr>
          </a:p>
          <a:p>
            <a:pPr>
              <a:lnSpc>
                <a:spcPct val="150000"/>
              </a:lnSpc>
            </a:pPr>
            <a:endParaRPr kumimoji="1" lang="en-US" altLang="zh-CN" sz="1200">
              <a:solidFill>
                <a:schemeClr val="tx1">
                  <a:lumMod val="50000"/>
                  <a:lumOff val="50000"/>
                </a:schemeClr>
              </a:solidFill>
              <a:latin typeface="+mn-ea"/>
              <a:cs typeface="+mn-ea"/>
              <a:sym typeface="+mn-lt"/>
            </a:endParaRPr>
          </a:p>
          <a:p>
            <a:pPr>
              <a:lnSpc>
                <a:spcPct val="120000"/>
              </a:lnSpc>
            </a:pPr>
            <a:r>
              <a:rPr kumimoji="1" lang="ko-KO" altLang="ko-KO" sz="1100">
                <a:solidFill>
                  <a:schemeClr val="tx1">
                    <a:lumMod val="50000"/>
                    <a:lumOff val="50000"/>
                  </a:schemeClr>
                </a:solidFill>
                <a:latin typeface="NanumGothic"/>
                <a:ea typeface="NanumGothic"/>
                <a:cs typeface="+mn-ea"/>
                <a:sym typeface="+mn-lt"/>
              </a:rPr>
              <a:t>저희 PPT 템플릿을 이용해 주셔서 감사합니다. 여기에 필요한</a:t>
            </a:r>
          </a:p>
        </p:txBody>
      </p:sp>
    </p:spTree>
    <p:extLst>
      <p:ext uri="{BB962C8B-B14F-4D97-AF65-F5344CB8AC3E}">
        <p14:creationId xmlns:p14="http://schemas.microsoft.com/office/powerpoint/2010/main" val="2865222319"/>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EBE0331-A95A-1B47-9146-69401457EC6F}"/>
              </a:ext>
            </a:extLst>
          </p:cNvPr>
          <p:cNvSpPr txBox="1"/>
          <p:nvPr/>
        </p:nvSpPr>
        <p:spPr>
          <a:xfrm>
            <a:off x="2949662" y="2927018"/>
            <a:ext cx="6500961" cy="731520"/>
          </a:xfrm>
          <a:prstGeom prst="rect">
            <a:avLst/>
          </a:prstGeom>
          <a:noFill/>
        </p:spPr>
        <p:txBody>
          <a:bodyPr wrap="square" rtlCol="0">
            <a:normAutofit/>
          </a:bodyPr>
          <a:lstStyle/>
          <a:p>
            <a:pPr algn="dist"/>
            <a:r>
              <a:rPr kumimoji="1" lang="ko-KO" altLang="ko-KO" sz="4200">
                <a:solidFill>
                  <a:schemeClr val="tx1">
                    <a:lumMod val="75000"/>
                    <a:lumOff val="25000"/>
                  </a:schemeClr>
                </a:solidFill>
                <a:latin typeface="NanumGothic"/>
                <a:ea typeface="NanumGothic"/>
              </a:rPr>
              <a:t>제목 텍스트를 입력하세요.</a:t>
            </a:r>
          </a:p>
        </p:txBody>
      </p:sp>
      <p:sp>
        <p:nvSpPr>
          <p:cNvPr id="3" name="文本框 2">
            <a:extLst>
              <a:ext uri="{FF2B5EF4-FFF2-40B4-BE49-F238E27FC236}">
                <a16:creationId xmlns:a16="http://schemas.microsoft.com/office/drawing/2014/main" id="{70530273-A753-1B47-AF11-E509F0EDA5B7}"/>
              </a:ext>
            </a:extLst>
          </p:cNvPr>
          <p:cNvSpPr txBox="1"/>
          <p:nvPr/>
        </p:nvSpPr>
        <p:spPr>
          <a:xfrm>
            <a:off x="5385656" y="2161626"/>
            <a:ext cx="1398464" cy="523342"/>
          </a:xfrm>
          <a:prstGeom prst="rect">
            <a:avLst/>
          </a:prstGeom>
          <a:noFill/>
        </p:spPr>
        <p:txBody>
          <a:bodyPr wrap="none" rtlCol="0">
            <a:normAutofit/>
          </a:bodyPr>
          <a:lstStyle/>
          <a:p>
            <a:r>
              <a:rPr kumimoji="1" lang="ko-KO" altLang="ko-KO" sz="2800">
                <a:solidFill>
                  <a:schemeClr val="tx1">
                    <a:lumMod val="75000"/>
                    <a:lumOff val="25000"/>
                  </a:schemeClr>
                </a:solidFill>
                <a:latin typeface="NanumGothic"/>
                <a:ea typeface="NanumGothic"/>
              </a:rPr>
              <a:t>파트 02</a:t>
            </a:r>
            <a:endParaRPr kumimoji="1" lang="zh-CN" altLang="en-US" sz="2800">
              <a:solidFill>
                <a:schemeClr val="tx1">
                  <a:lumMod val="75000"/>
                  <a:lumOff val="25000"/>
                </a:schemeClr>
              </a:solidFill>
              <a:latin typeface="+mj-ea"/>
              <a:ea typeface="+mj-ea"/>
            </a:endParaRPr>
          </a:p>
        </p:txBody>
      </p:sp>
      <p:sp>
        <p:nvSpPr>
          <p:cNvPr id="4" name="文本框 3">
            <a:extLst>
              <a:ext uri="{FF2B5EF4-FFF2-40B4-BE49-F238E27FC236}">
                <a16:creationId xmlns:a16="http://schemas.microsoft.com/office/drawing/2014/main" id="{A5B3D8E8-A62A-FF47-B9E9-1635B8401AB2}"/>
              </a:ext>
            </a:extLst>
          </p:cNvPr>
          <p:cNvSpPr txBox="1"/>
          <p:nvPr/>
        </p:nvSpPr>
        <p:spPr>
          <a:xfrm>
            <a:off x="2756153" y="3880159"/>
            <a:ext cx="6887978" cy="469087"/>
          </a:xfrm>
          <a:prstGeom prst="rect">
            <a:avLst/>
          </a:prstGeom>
          <a:noFill/>
        </p:spPr>
        <p:txBody>
          <a:bodyPr wrap="square" rtlCol="0">
            <a:normAutofit/>
          </a:bodyPr>
          <a:lstStyle/>
          <a:p>
            <a:pPr algn="ctr">
              <a:lnSpc>
                <a:spcPct val="120000"/>
              </a:lnSpc>
            </a:pPr>
            <a:r>
              <a:rPr lang="ko-KO" altLang="ko-KO" sz="1050">
                <a:solidFill>
                  <a:schemeClr val="tx1">
                    <a:lumMod val="65000"/>
                    <a:lumOff val="35000"/>
                  </a:schemeClr>
                </a:solidFill>
                <a:latin typeface="NanumGothic"/>
                <a:ea typeface="NanumGothic"/>
              </a:rPr>
              <a:t>콘텐츠를 여기에 입력하거나 텍스트를 복사하여 이 상자에 붙여넣기를 선택하고 텍스트만 유지하도록 선택합니다. 콘텐츠를 여기에 입력하거나 텍스트를 복사하여 이 상자에 붙여넣기를 선택합니다.</a:t>
            </a:r>
          </a:p>
        </p:txBody>
      </p:sp>
      <p:sp>
        <p:nvSpPr>
          <p:cNvPr id="5" name="框架 4">
            <a:extLst>
              <a:ext uri="{FF2B5EF4-FFF2-40B4-BE49-F238E27FC236}">
                <a16:creationId xmlns:a16="http://schemas.microsoft.com/office/drawing/2014/main" id="{8AF738F8-262B-834F-828C-68C36FDFDCAA}"/>
              </a:ext>
            </a:extLst>
          </p:cNvPr>
          <p:cNvSpPr/>
          <p:nvPr/>
        </p:nvSpPr>
        <p:spPr>
          <a:xfrm>
            <a:off x="-465799" y="5825786"/>
            <a:ext cx="2631065" cy="1297292"/>
          </a:xfrm>
          <a:prstGeom prst="frame">
            <a:avLst>
              <a:gd name="adj1" fmla="val 3411"/>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弦形 5">
            <a:extLst>
              <a:ext uri="{FF2B5EF4-FFF2-40B4-BE49-F238E27FC236}">
                <a16:creationId xmlns:a16="http://schemas.microsoft.com/office/drawing/2014/main" id="{220BCCFD-553F-434D-95B8-B2DE66F08413}"/>
              </a:ext>
            </a:extLst>
          </p:cNvPr>
          <p:cNvSpPr/>
          <p:nvPr/>
        </p:nvSpPr>
        <p:spPr>
          <a:xfrm>
            <a:off x="10284673" y="-443270"/>
            <a:ext cx="1320800" cy="1320800"/>
          </a:xfrm>
          <a:prstGeom prst="chord">
            <a:avLst>
              <a:gd name="adj1" fmla="val 20261942"/>
              <a:gd name="adj2" fmla="val 1213291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a:extLst>
              <a:ext uri="{FF2B5EF4-FFF2-40B4-BE49-F238E27FC236}">
                <a16:creationId xmlns:a16="http://schemas.microsoft.com/office/drawing/2014/main" id="{3257CCB0-37D2-CE4B-AFFB-047D02A539B9}"/>
              </a:ext>
            </a:extLst>
          </p:cNvPr>
          <p:cNvSpPr/>
          <p:nvPr/>
        </p:nvSpPr>
        <p:spPr>
          <a:xfrm>
            <a:off x="10679160" y="5963920"/>
            <a:ext cx="426720" cy="426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C9C312A9-EE5B-5742-8EC8-2B4B7D25AC09}"/>
              </a:ext>
            </a:extLst>
          </p:cNvPr>
          <p:cNvSpPr/>
          <p:nvPr/>
        </p:nvSpPr>
        <p:spPr>
          <a:xfrm>
            <a:off x="1688731" y="5495586"/>
            <a:ext cx="660400" cy="660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饼形 8">
            <a:extLst>
              <a:ext uri="{FF2B5EF4-FFF2-40B4-BE49-F238E27FC236}">
                <a16:creationId xmlns:a16="http://schemas.microsoft.com/office/drawing/2014/main" id="{91B6E3EE-3EE4-134D-A8B9-FB72F7D099D3}"/>
              </a:ext>
            </a:extLst>
          </p:cNvPr>
          <p:cNvSpPr/>
          <p:nvPr/>
        </p:nvSpPr>
        <p:spPr>
          <a:xfrm>
            <a:off x="108546" y="5009815"/>
            <a:ext cx="1336040" cy="1336040"/>
          </a:xfrm>
          <a:prstGeom prst="pie">
            <a:avLst>
              <a:gd name="adj1" fmla="val 10807632"/>
              <a:gd name="adj2" fmla="val 2608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同心圆 9">
            <a:extLst>
              <a:ext uri="{FF2B5EF4-FFF2-40B4-BE49-F238E27FC236}">
                <a16:creationId xmlns:a16="http://schemas.microsoft.com/office/drawing/2014/main" id="{EDD46E32-5D37-864B-B5D6-5F7FE46D5511}"/>
              </a:ext>
            </a:extLst>
          </p:cNvPr>
          <p:cNvSpPr/>
          <p:nvPr/>
        </p:nvSpPr>
        <p:spPr>
          <a:xfrm>
            <a:off x="7351840" y="-1544783"/>
            <a:ext cx="2611120" cy="2611120"/>
          </a:xfrm>
          <a:prstGeom prst="donut">
            <a:avLst>
              <a:gd name="adj" fmla="val 232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乘 10">
            <a:extLst>
              <a:ext uri="{FF2B5EF4-FFF2-40B4-BE49-F238E27FC236}">
                <a16:creationId xmlns:a16="http://schemas.microsoft.com/office/drawing/2014/main" id="{E9071E86-158D-B54F-BB9B-D348B5034416}"/>
              </a:ext>
            </a:extLst>
          </p:cNvPr>
          <p:cNvSpPr/>
          <p:nvPr/>
        </p:nvSpPr>
        <p:spPr>
          <a:xfrm>
            <a:off x="11295593" y="5867400"/>
            <a:ext cx="619760" cy="619760"/>
          </a:xfrm>
          <a:prstGeom prst="mathMultiply">
            <a:avLst/>
          </a:prstGeom>
          <a:no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同心圆 11">
            <a:extLst>
              <a:ext uri="{FF2B5EF4-FFF2-40B4-BE49-F238E27FC236}">
                <a16:creationId xmlns:a16="http://schemas.microsoft.com/office/drawing/2014/main" id="{F138A332-A5B3-8E49-A329-FD67E81596E4}"/>
              </a:ext>
            </a:extLst>
          </p:cNvPr>
          <p:cNvSpPr/>
          <p:nvPr/>
        </p:nvSpPr>
        <p:spPr>
          <a:xfrm>
            <a:off x="1187730" y="901555"/>
            <a:ext cx="329565" cy="329565"/>
          </a:xfrm>
          <a:prstGeom prst="donut">
            <a:avLst>
              <a:gd name="adj" fmla="val 214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矩形 12">
            <a:extLst>
              <a:ext uri="{FF2B5EF4-FFF2-40B4-BE49-F238E27FC236}">
                <a16:creationId xmlns:a16="http://schemas.microsoft.com/office/drawing/2014/main" id="{7DB83480-8B00-C841-8F3F-888915F0205D}"/>
              </a:ext>
            </a:extLst>
          </p:cNvPr>
          <p:cNvSpPr/>
          <p:nvPr/>
        </p:nvSpPr>
        <p:spPr>
          <a:xfrm>
            <a:off x="618770" y="1501630"/>
            <a:ext cx="315593" cy="60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64E380CB-7CBF-EA48-B0A2-915CE2949DA9}"/>
              </a:ext>
            </a:extLst>
          </p:cNvPr>
          <p:cNvSpPr/>
          <p:nvPr/>
        </p:nvSpPr>
        <p:spPr>
          <a:xfrm>
            <a:off x="201577" y="627870"/>
            <a:ext cx="417193" cy="60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F940F089-43CD-2E44-A361-3BF025291E94}"/>
              </a:ext>
            </a:extLst>
          </p:cNvPr>
          <p:cNvSpPr/>
          <p:nvPr/>
        </p:nvSpPr>
        <p:spPr>
          <a:xfrm>
            <a:off x="7802880" y="6329680"/>
            <a:ext cx="1320800" cy="60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DAD79559-51FA-6644-8892-5EFB4B5932CE}"/>
              </a:ext>
            </a:extLst>
          </p:cNvPr>
          <p:cNvSpPr/>
          <p:nvPr/>
        </p:nvSpPr>
        <p:spPr>
          <a:xfrm>
            <a:off x="8955723" y="6116320"/>
            <a:ext cx="315593" cy="60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9B830CB7-709F-EB42-BE81-B9A401F8D24D}"/>
              </a:ext>
            </a:extLst>
          </p:cNvPr>
          <p:cNvSpPr/>
          <p:nvPr/>
        </p:nvSpPr>
        <p:spPr>
          <a:xfrm>
            <a:off x="1871299" y="816570"/>
            <a:ext cx="718769" cy="60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6882137"/>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9EE8A2B-60B0-5F48-B9BF-2F05AF82400A}"/>
              </a:ext>
            </a:extLst>
          </p:cNvPr>
          <p:cNvSpPr/>
          <p:nvPr/>
        </p:nvSpPr>
        <p:spPr>
          <a:xfrm>
            <a:off x="1499034" y="2266278"/>
            <a:ext cx="2186152" cy="2986185"/>
          </a:xfrm>
          <a:prstGeom prst="rect">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F88C5147-EB4C-824A-B1D3-B642CE74D38B}"/>
              </a:ext>
            </a:extLst>
          </p:cNvPr>
          <p:cNvSpPr txBox="1"/>
          <p:nvPr/>
        </p:nvSpPr>
        <p:spPr>
          <a:xfrm>
            <a:off x="1719326" y="4219987"/>
            <a:ext cx="1765181" cy="415138"/>
          </a:xfrm>
          <a:prstGeom prst="rect">
            <a:avLst/>
          </a:prstGeom>
          <a:noFill/>
        </p:spPr>
        <p:txBody>
          <a:bodyPr wrap="square" rtlCol="0">
            <a:normAutofit/>
          </a:bodyPr>
          <a:lstStyle/>
          <a:p>
            <a:pPr algn="ctr">
              <a:lnSpc>
                <a:spcPct val="120000"/>
              </a:lnSpc>
            </a:pPr>
            <a:r>
              <a:rPr kumimoji="1" lang="ko-KO" altLang="ko-KO" sz="900">
                <a:solidFill>
                  <a:schemeClr val="bg1"/>
                </a:solidFill>
                <a:latin typeface="NanumGothic"/>
                <a:ea typeface="NanumGothic"/>
                <a:cs typeface="+mn-ea"/>
                <a:sym typeface="+mn-lt"/>
              </a:rPr>
              <a:t>저희 PPT 템플릿을 이용해 주셔서 감사합니다. 여기에 필요한</a:t>
            </a:r>
            <a:endParaRPr kumimoji="1" lang="en-US" altLang="zh-CN" sz="1100">
              <a:solidFill>
                <a:schemeClr val="bg1"/>
              </a:solidFill>
              <a:latin typeface="+mn-ea"/>
              <a:cs typeface="+mn-ea"/>
              <a:sym typeface="+mn-lt"/>
            </a:endParaRPr>
          </a:p>
        </p:txBody>
      </p:sp>
      <p:sp>
        <p:nvSpPr>
          <p:cNvPr id="4" name="文本框 3">
            <a:extLst>
              <a:ext uri="{FF2B5EF4-FFF2-40B4-BE49-F238E27FC236}">
                <a16:creationId xmlns:a16="http://schemas.microsoft.com/office/drawing/2014/main" id="{C979B801-55C5-C442-A3B0-CF6CEB9444A8}"/>
              </a:ext>
            </a:extLst>
          </p:cNvPr>
          <p:cNvSpPr txBox="1"/>
          <p:nvPr/>
        </p:nvSpPr>
        <p:spPr>
          <a:xfrm>
            <a:off x="1783891" y="3261026"/>
            <a:ext cx="1651456" cy="381000"/>
          </a:xfrm>
          <a:prstGeom prst="rect">
            <a:avLst/>
          </a:prstGeom>
          <a:noFill/>
        </p:spPr>
        <p:txBody>
          <a:bodyPr wrap="square" rtlCol="0">
            <a:normAutofit/>
          </a:bodyPr>
          <a:lstStyle/>
          <a:p>
            <a:pPr algn="ctr"/>
            <a:r>
              <a:rPr lang="ko-KO" altLang="ko-KO" sz="900">
                <a:solidFill>
                  <a:schemeClr val="bg1"/>
                </a:solidFill>
                <a:latin typeface="NanumGothic"/>
                <a:ea typeface="NanumGothic"/>
                <a:cs typeface="微软雅黑" panose="020B0503020204020204" pitchFamily="34" charset="-122"/>
                <a:sym typeface="+mn-ea"/>
              </a:rPr>
              <a:t>Slidesdocs.comPPT</a:t>
            </a:r>
          </a:p>
          <a:p>
            <a:pPr algn="ctr"/>
            <a:r>
              <a:rPr lang="ko-KO" altLang="ko-KO" sz="1000">
                <a:solidFill>
                  <a:schemeClr val="bg1"/>
                </a:solidFill>
                <a:latin typeface="NanumGothic"/>
                <a:ea typeface="NanumGothic"/>
                <a:cs typeface="微软雅黑" panose="020B0503020204020204" pitchFamily="34" charset="-122"/>
                <a:sym typeface="+mn-ea"/>
              </a:rPr>
              <a:t>제목을 입력하세요</a:t>
            </a:r>
          </a:p>
        </p:txBody>
      </p:sp>
      <p:sp>
        <p:nvSpPr>
          <p:cNvPr id="5" name="矩形 4">
            <a:extLst>
              <a:ext uri="{FF2B5EF4-FFF2-40B4-BE49-F238E27FC236}">
                <a16:creationId xmlns:a16="http://schemas.microsoft.com/office/drawing/2014/main" id="{30BA5FEB-8811-9044-8406-9A3E426525B8}"/>
              </a:ext>
            </a:extLst>
          </p:cNvPr>
          <p:cNvSpPr/>
          <p:nvPr/>
        </p:nvSpPr>
        <p:spPr>
          <a:xfrm>
            <a:off x="4025470" y="2266278"/>
            <a:ext cx="2186152" cy="2986185"/>
          </a:xfrm>
          <a:prstGeom prst="rect">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88ED3C2F-9414-BE41-80DD-41D6480EDB5F}"/>
              </a:ext>
            </a:extLst>
          </p:cNvPr>
          <p:cNvSpPr txBox="1"/>
          <p:nvPr/>
        </p:nvSpPr>
        <p:spPr>
          <a:xfrm>
            <a:off x="4245763" y="4219987"/>
            <a:ext cx="1765181" cy="415138"/>
          </a:xfrm>
          <a:prstGeom prst="rect">
            <a:avLst/>
          </a:prstGeom>
          <a:noFill/>
        </p:spPr>
        <p:txBody>
          <a:bodyPr wrap="square" rtlCol="0">
            <a:normAutofit/>
          </a:bodyPr>
          <a:lstStyle/>
          <a:p>
            <a:pPr algn="ctr">
              <a:lnSpc>
                <a:spcPct val="120000"/>
              </a:lnSpc>
            </a:pPr>
            <a:r>
              <a:rPr kumimoji="1" lang="ko-KO" altLang="ko-KO" sz="900">
                <a:solidFill>
                  <a:schemeClr val="bg1"/>
                </a:solidFill>
                <a:latin typeface="NanumGothic"/>
                <a:ea typeface="NanumGothic"/>
                <a:cs typeface="+mn-ea"/>
                <a:sym typeface="+mn-lt"/>
              </a:rPr>
              <a:t>저희 PPT 템플릿을 이용해 주셔서 감사합니다. 여기에 필요한</a:t>
            </a:r>
            <a:endParaRPr kumimoji="1" lang="en-US" altLang="zh-CN" sz="1100">
              <a:solidFill>
                <a:schemeClr val="bg1"/>
              </a:solidFill>
              <a:latin typeface="+mn-ea"/>
              <a:cs typeface="+mn-ea"/>
              <a:sym typeface="+mn-lt"/>
            </a:endParaRPr>
          </a:p>
        </p:txBody>
      </p:sp>
      <p:sp>
        <p:nvSpPr>
          <p:cNvPr id="7" name="文本框 6">
            <a:extLst>
              <a:ext uri="{FF2B5EF4-FFF2-40B4-BE49-F238E27FC236}">
                <a16:creationId xmlns:a16="http://schemas.microsoft.com/office/drawing/2014/main" id="{EC017F8C-E740-8C4C-9CF0-F3B2E2A5C9F4}"/>
              </a:ext>
            </a:extLst>
          </p:cNvPr>
          <p:cNvSpPr txBox="1"/>
          <p:nvPr/>
        </p:nvSpPr>
        <p:spPr>
          <a:xfrm>
            <a:off x="4310327" y="3261026"/>
            <a:ext cx="1651456" cy="381000"/>
          </a:xfrm>
          <a:prstGeom prst="rect">
            <a:avLst/>
          </a:prstGeom>
          <a:noFill/>
        </p:spPr>
        <p:txBody>
          <a:bodyPr wrap="square" rtlCol="0">
            <a:normAutofit/>
          </a:bodyPr>
          <a:lstStyle/>
          <a:p>
            <a:pPr algn="ctr"/>
            <a:r>
              <a:rPr lang="ko-KO" altLang="ko-KO" sz="900">
                <a:solidFill>
                  <a:schemeClr val="bg1"/>
                </a:solidFill>
                <a:latin typeface="NanumGothic"/>
                <a:ea typeface="NanumGothic"/>
                <a:cs typeface="微软雅黑" panose="020B0503020204020204" pitchFamily="34" charset="-122"/>
                <a:sym typeface="+mn-ea"/>
              </a:rPr>
              <a:t>Slidesdocs.comPPT</a:t>
            </a:r>
          </a:p>
          <a:p>
            <a:pPr algn="ctr"/>
            <a:r>
              <a:rPr lang="ko-KO" altLang="ko-KO" sz="1000">
                <a:solidFill>
                  <a:schemeClr val="bg1"/>
                </a:solidFill>
                <a:latin typeface="NanumGothic"/>
                <a:ea typeface="NanumGothic"/>
                <a:cs typeface="微软雅黑" panose="020B0503020204020204" pitchFamily="34" charset="-122"/>
                <a:sym typeface="+mn-ea"/>
              </a:rPr>
              <a:t>제목을 입력하세요</a:t>
            </a:r>
          </a:p>
        </p:txBody>
      </p:sp>
      <p:sp>
        <p:nvSpPr>
          <p:cNvPr id="8" name="文本框 7">
            <a:extLst>
              <a:ext uri="{FF2B5EF4-FFF2-40B4-BE49-F238E27FC236}">
                <a16:creationId xmlns:a16="http://schemas.microsoft.com/office/drawing/2014/main" id="{38DFD098-832F-9F42-80B7-9B984BB22F79}"/>
              </a:ext>
            </a:extLst>
          </p:cNvPr>
          <p:cNvSpPr txBox="1"/>
          <p:nvPr/>
        </p:nvSpPr>
        <p:spPr>
          <a:xfrm>
            <a:off x="6999954" y="2125517"/>
            <a:ext cx="2653906" cy="523342"/>
          </a:xfrm>
          <a:prstGeom prst="rect">
            <a:avLst/>
          </a:prstGeom>
          <a:noFill/>
        </p:spPr>
        <p:txBody>
          <a:bodyPr wrap="none" rtlCol="0">
            <a:normAutofit/>
          </a:bodyPr>
          <a:lstStyle/>
          <a:p>
            <a:r>
              <a:rPr kumimoji="1" lang="ko-KO" altLang="ko-KO" sz="2800">
                <a:solidFill>
                  <a:schemeClr val="tx1">
                    <a:lumMod val="75000"/>
                    <a:lumOff val="25000"/>
                  </a:schemeClr>
                </a:solidFill>
                <a:latin typeface="NanumGothic"/>
                <a:ea typeface="NanumGothic"/>
              </a:rPr>
              <a:t>비즈니스 데이터</a:t>
            </a:r>
            <a:endParaRPr kumimoji="1" lang="zh-CN" altLang="en-US" sz="2800">
              <a:solidFill>
                <a:schemeClr val="tx1">
                  <a:lumMod val="75000"/>
                  <a:lumOff val="25000"/>
                </a:schemeClr>
              </a:solidFill>
              <a:latin typeface="+mj-ea"/>
              <a:ea typeface="+mj-ea"/>
            </a:endParaRPr>
          </a:p>
        </p:txBody>
      </p:sp>
      <p:sp>
        <p:nvSpPr>
          <p:cNvPr id="9" name="文本框 8">
            <a:extLst>
              <a:ext uri="{FF2B5EF4-FFF2-40B4-BE49-F238E27FC236}">
                <a16:creationId xmlns:a16="http://schemas.microsoft.com/office/drawing/2014/main" id="{DEBDB594-C56C-A34F-B9C9-599E935B0D44}"/>
              </a:ext>
            </a:extLst>
          </p:cNvPr>
          <p:cNvSpPr txBox="1"/>
          <p:nvPr/>
        </p:nvSpPr>
        <p:spPr>
          <a:xfrm>
            <a:off x="6999954" y="2648737"/>
            <a:ext cx="1547577" cy="369418"/>
          </a:xfrm>
          <a:prstGeom prst="rect">
            <a:avLst/>
          </a:prstGeom>
          <a:noFill/>
        </p:spPr>
        <p:txBody>
          <a:bodyPr wrap="none" rtlCol="0">
            <a:normAutofit/>
          </a:bodyPr>
          <a:lstStyle/>
          <a:p>
            <a:r>
              <a:rPr kumimoji="1" lang="ko-KO" altLang="ko-KO">
                <a:solidFill>
                  <a:schemeClr val="bg1">
                    <a:lumMod val="75000"/>
                  </a:schemeClr>
                </a:solidFill>
                <a:latin typeface="NanumGothic"/>
                <a:ea typeface="NanumGothic"/>
              </a:rPr>
              <a:t>피피티 템플릿</a:t>
            </a:r>
            <a:endParaRPr kumimoji="1" lang="zh-CN" altLang="en-US">
              <a:solidFill>
                <a:schemeClr val="bg1">
                  <a:lumMod val="75000"/>
                </a:schemeClr>
              </a:solidFill>
              <a:latin typeface="+mn-ea"/>
            </a:endParaRPr>
          </a:p>
        </p:txBody>
      </p:sp>
      <p:sp>
        <p:nvSpPr>
          <p:cNvPr id="10" name="文本框 9">
            <a:extLst>
              <a:ext uri="{FF2B5EF4-FFF2-40B4-BE49-F238E27FC236}">
                <a16:creationId xmlns:a16="http://schemas.microsoft.com/office/drawing/2014/main" id="{2BB7EC32-71D2-1C4E-BCE0-A24193C46E35}"/>
              </a:ext>
            </a:extLst>
          </p:cNvPr>
          <p:cNvSpPr txBox="1"/>
          <p:nvPr/>
        </p:nvSpPr>
        <p:spPr>
          <a:xfrm>
            <a:off x="6999954" y="3171958"/>
            <a:ext cx="3710608" cy="1140866"/>
          </a:xfrm>
          <a:prstGeom prst="rect">
            <a:avLst/>
          </a:prstGeom>
          <a:noFill/>
        </p:spPr>
        <p:txBody>
          <a:bodyPr wrap="square" rtlCol="0">
            <a:normAutofit/>
          </a:bodyPr>
          <a:lstStyle/>
          <a:p>
            <a:pPr>
              <a:lnSpc>
                <a:spcPct val="120000"/>
              </a:lnSpc>
            </a:pPr>
            <a:r>
              <a:rPr kumimoji="1" lang="ko-KO" altLang="ko-KO" sz="1100">
                <a:solidFill>
                  <a:schemeClr val="tx1">
                    <a:lumMod val="50000"/>
                    <a:lumOff val="50000"/>
                  </a:schemeClr>
                </a:solidFill>
                <a:latin typeface="NanumGothic"/>
                <a:ea typeface="NanumGothic"/>
                <a:cs typeface="+mn-ea"/>
                <a:sym typeface="+mn-lt"/>
              </a:rPr>
              <a:t>저희 PPT 템플릿을 이용해 주셔서 감사합니다. 여기에 필요한 텍스트 내용을 입력해 주세요. 저희 PPT</a:t>
            </a:r>
            <a:endParaRPr kumimoji="1" lang="en-US" altLang="zh-CN" sz="1100">
              <a:solidFill>
                <a:schemeClr val="tx1">
                  <a:lumMod val="50000"/>
                  <a:lumOff val="50000"/>
                </a:schemeClr>
              </a:solidFill>
              <a:latin typeface="+mn-ea"/>
              <a:cs typeface="+mn-ea"/>
              <a:sym typeface="+mn-lt"/>
            </a:endParaRPr>
          </a:p>
          <a:p>
            <a:pPr>
              <a:lnSpc>
                <a:spcPct val="150000"/>
              </a:lnSpc>
            </a:pPr>
            <a:endParaRPr kumimoji="1" lang="en-US" altLang="zh-CN" sz="1100">
              <a:solidFill>
                <a:schemeClr val="tx1">
                  <a:lumMod val="50000"/>
                  <a:lumOff val="50000"/>
                </a:schemeClr>
              </a:solidFill>
              <a:latin typeface="+mn-ea"/>
              <a:cs typeface="+mn-ea"/>
              <a:sym typeface="+mn-lt"/>
            </a:endParaRPr>
          </a:p>
          <a:p>
            <a:pPr>
              <a:lnSpc>
                <a:spcPct val="120000"/>
              </a:lnSpc>
            </a:pPr>
            <a:r>
              <a:rPr kumimoji="1" lang="ko-KO" altLang="ko-KO" sz="1100">
                <a:solidFill>
                  <a:schemeClr val="tx1">
                    <a:lumMod val="75000"/>
                    <a:lumOff val="25000"/>
                  </a:schemeClr>
                </a:solidFill>
                <a:latin typeface="NanumGothic"/>
                <a:ea typeface="NanumGothic"/>
                <a:cs typeface="+mn-ea"/>
                <a:sym typeface="+mn-lt"/>
              </a:rPr>
              <a:t>저희 PPT 템플릿을 이용해 주셔서 감사합니다. 여기에 필요한 텍스트 내용을 입력해주세요.PPT 템플릿을 이용해</a:t>
            </a:r>
          </a:p>
        </p:txBody>
      </p:sp>
      <p:sp>
        <p:nvSpPr>
          <p:cNvPr id="11" name="Freeform 116">
            <a:extLst>
              <a:ext uri="{FF2B5EF4-FFF2-40B4-BE49-F238E27FC236}">
                <a16:creationId xmlns:a16="http://schemas.microsoft.com/office/drawing/2014/main" id="{10D73CF2-8839-2945-8253-507D1093BF78}"/>
              </a:ext>
            </a:extLst>
          </p:cNvPr>
          <p:cNvSpPr>
            <a:spLocks noChangeArrowheads="1"/>
          </p:cNvSpPr>
          <p:nvPr/>
        </p:nvSpPr>
        <p:spPr bwMode="auto">
          <a:xfrm>
            <a:off x="4915491" y="2474566"/>
            <a:ext cx="466152" cy="519034"/>
          </a:xfrm>
          <a:custGeom>
            <a:avLst/>
            <a:gdLst>
              <a:gd name="T0" fmla="*/ 875 w 1051"/>
              <a:gd name="T1" fmla="*/ 1049 h 1168"/>
              <a:gd name="T2" fmla="*/ 875 w 1051"/>
              <a:gd name="T3" fmla="*/ 967 h 1168"/>
              <a:gd name="T4" fmla="*/ 525 w 1051"/>
              <a:gd name="T5" fmla="*/ 787 h 1168"/>
              <a:gd name="T6" fmla="*/ 175 w 1051"/>
              <a:gd name="T7" fmla="*/ 967 h 1168"/>
              <a:gd name="T8" fmla="*/ 175 w 1051"/>
              <a:gd name="T9" fmla="*/ 1049 h 1168"/>
              <a:gd name="T10" fmla="*/ 875 w 1051"/>
              <a:gd name="T11" fmla="*/ 1049 h 1168"/>
              <a:gd name="T12" fmla="*/ 525 w 1051"/>
              <a:gd name="T13" fmla="*/ 350 h 1168"/>
              <a:gd name="T14" fmla="*/ 350 w 1051"/>
              <a:gd name="T15" fmla="*/ 525 h 1168"/>
              <a:gd name="T16" fmla="*/ 525 w 1051"/>
              <a:gd name="T17" fmla="*/ 699 h 1168"/>
              <a:gd name="T18" fmla="*/ 700 w 1051"/>
              <a:gd name="T19" fmla="*/ 525 h 1168"/>
              <a:gd name="T20" fmla="*/ 525 w 1051"/>
              <a:gd name="T21" fmla="*/ 350 h 1168"/>
              <a:gd name="T22" fmla="*/ 525 w 1051"/>
              <a:gd name="T23" fmla="*/ 117 h 1168"/>
              <a:gd name="T24" fmla="*/ 468 w 1051"/>
              <a:gd name="T25" fmla="*/ 175 h 1168"/>
              <a:gd name="T26" fmla="*/ 525 w 1051"/>
              <a:gd name="T27" fmla="*/ 235 h 1168"/>
              <a:gd name="T28" fmla="*/ 583 w 1051"/>
              <a:gd name="T29" fmla="*/ 175 h 1168"/>
              <a:gd name="T30" fmla="*/ 525 w 1051"/>
              <a:gd name="T31" fmla="*/ 117 h 1168"/>
              <a:gd name="T32" fmla="*/ 1050 w 1051"/>
              <a:gd name="T33" fmla="*/ 235 h 1168"/>
              <a:gd name="T34" fmla="*/ 1050 w 1051"/>
              <a:gd name="T35" fmla="*/ 1049 h 1168"/>
              <a:gd name="T36" fmla="*/ 932 w 1051"/>
              <a:gd name="T37" fmla="*/ 1167 h 1168"/>
              <a:gd name="T38" fmla="*/ 118 w 1051"/>
              <a:gd name="T39" fmla="*/ 1167 h 1168"/>
              <a:gd name="T40" fmla="*/ 0 w 1051"/>
              <a:gd name="T41" fmla="*/ 1049 h 1168"/>
              <a:gd name="T42" fmla="*/ 0 w 1051"/>
              <a:gd name="T43" fmla="*/ 235 h 1168"/>
              <a:gd name="T44" fmla="*/ 118 w 1051"/>
              <a:gd name="T45" fmla="*/ 117 h 1168"/>
              <a:gd name="T46" fmla="*/ 361 w 1051"/>
              <a:gd name="T47" fmla="*/ 117 h 1168"/>
              <a:gd name="T48" fmla="*/ 525 w 1051"/>
              <a:gd name="T49" fmla="*/ 0 h 1168"/>
              <a:gd name="T50" fmla="*/ 689 w 1051"/>
              <a:gd name="T51" fmla="*/ 117 h 1168"/>
              <a:gd name="T52" fmla="*/ 932 w 1051"/>
              <a:gd name="T53" fmla="*/ 117 h 1168"/>
              <a:gd name="T54" fmla="*/ 1050 w 1051"/>
              <a:gd name="T55" fmla="*/ 235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1" h="1168">
                <a:moveTo>
                  <a:pt x="875" y="1049"/>
                </a:moveTo>
                <a:lnTo>
                  <a:pt x="875" y="967"/>
                </a:lnTo>
                <a:cubicBezTo>
                  <a:pt x="875" y="850"/>
                  <a:pt x="642" y="787"/>
                  <a:pt x="525" y="787"/>
                </a:cubicBezTo>
                <a:cubicBezTo>
                  <a:pt x="407" y="787"/>
                  <a:pt x="175" y="850"/>
                  <a:pt x="175" y="967"/>
                </a:cubicBezTo>
                <a:lnTo>
                  <a:pt x="175" y="1049"/>
                </a:lnTo>
                <a:lnTo>
                  <a:pt x="875" y="1049"/>
                </a:lnTo>
                <a:close/>
                <a:moveTo>
                  <a:pt x="525" y="350"/>
                </a:moveTo>
                <a:cubicBezTo>
                  <a:pt x="429" y="350"/>
                  <a:pt x="350" y="430"/>
                  <a:pt x="350" y="525"/>
                </a:cubicBezTo>
                <a:cubicBezTo>
                  <a:pt x="350" y="621"/>
                  <a:pt x="429" y="699"/>
                  <a:pt x="525" y="699"/>
                </a:cubicBezTo>
                <a:cubicBezTo>
                  <a:pt x="621" y="699"/>
                  <a:pt x="700" y="621"/>
                  <a:pt x="700" y="525"/>
                </a:cubicBezTo>
                <a:cubicBezTo>
                  <a:pt x="700" y="430"/>
                  <a:pt x="621" y="350"/>
                  <a:pt x="525" y="350"/>
                </a:cubicBezTo>
                <a:close/>
                <a:moveTo>
                  <a:pt x="525" y="117"/>
                </a:moveTo>
                <a:cubicBezTo>
                  <a:pt x="492" y="117"/>
                  <a:pt x="468" y="142"/>
                  <a:pt x="468" y="175"/>
                </a:cubicBezTo>
                <a:cubicBezTo>
                  <a:pt x="468" y="208"/>
                  <a:pt x="492" y="235"/>
                  <a:pt x="525" y="235"/>
                </a:cubicBezTo>
                <a:cubicBezTo>
                  <a:pt x="558" y="235"/>
                  <a:pt x="583" y="208"/>
                  <a:pt x="583" y="175"/>
                </a:cubicBezTo>
                <a:cubicBezTo>
                  <a:pt x="583" y="142"/>
                  <a:pt x="558" y="117"/>
                  <a:pt x="525" y="117"/>
                </a:cubicBezTo>
                <a:close/>
                <a:moveTo>
                  <a:pt x="1050" y="235"/>
                </a:moveTo>
                <a:lnTo>
                  <a:pt x="1050" y="1049"/>
                </a:lnTo>
                <a:cubicBezTo>
                  <a:pt x="1050" y="1112"/>
                  <a:pt x="995" y="1167"/>
                  <a:pt x="932" y="1167"/>
                </a:cubicBezTo>
                <a:lnTo>
                  <a:pt x="118" y="1167"/>
                </a:lnTo>
                <a:cubicBezTo>
                  <a:pt x="55" y="1167"/>
                  <a:pt x="0" y="1112"/>
                  <a:pt x="0" y="1049"/>
                </a:cubicBezTo>
                <a:lnTo>
                  <a:pt x="0" y="235"/>
                </a:lnTo>
                <a:cubicBezTo>
                  <a:pt x="0" y="172"/>
                  <a:pt x="55" y="117"/>
                  <a:pt x="118" y="117"/>
                </a:cubicBezTo>
                <a:lnTo>
                  <a:pt x="361" y="117"/>
                </a:lnTo>
                <a:cubicBezTo>
                  <a:pt x="386" y="49"/>
                  <a:pt x="448" y="0"/>
                  <a:pt x="525" y="0"/>
                </a:cubicBezTo>
                <a:cubicBezTo>
                  <a:pt x="601" y="0"/>
                  <a:pt x="665" y="49"/>
                  <a:pt x="689" y="117"/>
                </a:cubicBezTo>
                <a:lnTo>
                  <a:pt x="932" y="117"/>
                </a:lnTo>
                <a:cubicBezTo>
                  <a:pt x="995" y="117"/>
                  <a:pt x="1050" y="172"/>
                  <a:pt x="1050" y="235"/>
                </a:cubicBezTo>
                <a:close/>
              </a:path>
            </a:pathLst>
          </a:custGeom>
          <a:solidFill>
            <a:schemeClr val="bg1"/>
          </a:solidFill>
          <a:ln>
            <a:noFill/>
          </a:ln>
          <a:effectLst/>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cap="flat">
                <a:solidFill>
                  <a:srgbClr val="808080"/>
                </a:solidFill>
                <a:bevel/>
                <a:headEnd/>
                <a:tailEnd/>
              </a14:hiddenLine>
            </a:ext>
            <a:ext uri="{AF507438-7753-43e0-B8FC-AC1667EBCBE1}">
              <a14:hiddenEffects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5pPr>
            <a:lvl6pPr marL="2286000" algn="l" defTabSz="457200" rtl="0" eaLnBrk="1" latinLnBrk="0" hangingPunct="1">
              <a:defRPr kern="1200">
                <a:solidFill>
                  <a:schemeClr val="tx1"/>
                </a:solidFill>
                <a:latin typeface="Arial"/>
                <a:ea typeface="SimSun" charset="0"/>
                <a:cs typeface="SimSun" charset="0"/>
              </a:defRPr>
            </a:lvl6pPr>
            <a:lvl7pPr marL="2743200" algn="l" defTabSz="457200" rtl="0" eaLnBrk="1" latinLnBrk="0" hangingPunct="1">
              <a:defRPr kern="1200">
                <a:solidFill>
                  <a:schemeClr val="tx1"/>
                </a:solidFill>
                <a:latin typeface="Arial"/>
                <a:ea typeface="SimSun" charset="0"/>
                <a:cs typeface="SimSun" charset="0"/>
              </a:defRPr>
            </a:lvl7pPr>
            <a:lvl8pPr marL="3200400" algn="l" defTabSz="457200" rtl="0" eaLnBrk="1" latinLnBrk="0" hangingPunct="1">
              <a:defRPr kern="1200">
                <a:solidFill>
                  <a:schemeClr val="tx1"/>
                </a:solidFill>
                <a:latin typeface="Arial"/>
                <a:ea typeface="SimSun" charset="0"/>
                <a:cs typeface="SimSun" charset="0"/>
              </a:defRPr>
            </a:lvl8pPr>
            <a:lvl9pPr marL="3657600" algn="l" defTabSz="457200" rtl="0" eaLnBrk="1" latinLnBrk="0" hangingPunct="1">
              <a:defRPr kern="1200">
                <a:solidFill>
                  <a:schemeClr val="tx1"/>
                </a:solidFill>
                <a:latin typeface="Arial"/>
                <a:ea typeface="SimSun" charset="0"/>
                <a:cs typeface="SimSun" charset="0"/>
              </a:defRPr>
            </a:lvl9pPr>
          </a:lstStyle>
          <a:p>
            <a:pPr marL="0" marR="0" lvl="0" indent="0" algn="l" defTabSz="457200" rtl="0" eaLnBrk="1" fontAlgn="base" latinLnBrk="0" hangingPunct="0">
              <a:lnSpc>
                <a:spcPct val="93000"/>
              </a:lnSpc>
              <a:spcBef>
                <a:spcPct val="0"/>
              </a:spcBef>
              <a:spcAft>
                <a:spcPct val="0"/>
              </a:spcAft>
              <a:buClr>
                <a:srgbClr val="000000"/>
              </a:buClr>
              <a:buSzTx/>
              <a:buFont typeface="Times New Roman" charset="0"/>
              <a:buNone/>
              <a:defRPr/>
            </a:pPr>
            <a:endParaRPr kumimoji="0" lang="en-US" sz="1800" b="0" i="0" u="none" strike="noStrike" kern="1200" cap="none" spc="0" normalizeH="0" baseline="0" noProof="0">
              <a:ln>
                <a:noFill/>
              </a:ln>
              <a:solidFill>
                <a:srgbClr val="AFA397"/>
              </a:solidFill>
              <a:effectLst/>
              <a:uLnTx/>
              <a:uFillTx/>
              <a:latin typeface="Arial"/>
              <a:ea typeface="SimSun" charset="0"/>
            </a:endParaRPr>
          </a:p>
        </p:txBody>
      </p:sp>
      <p:sp>
        <p:nvSpPr>
          <p:cNvPr id="12" name="Freeform 131">
            <a:extLst>
              <a:ext uri="{FF2B5EF4-FFF2-40B4-BE49-F238E27FC236}">
                <a16:creationId xmlns:a16="http://schemas.microsoft.com/office/drawing/2014/main" id="{95930EAD-ADF7-6941-BC6C-8D1106BFF439}"/>
              </a:ext>
            </a:extLst>
          </p:cNvPr>
          <p:cNvSpPr>
            <a:spLocks noChangeArrowheads="1"/>
          </p:cNvSpPr>
          <p:nvPr/>
        </p:nvSpPr>
        <p:spPr bwMode="auto">
          <a:xfrm>
            <a:off x="2389055" y="2474566"/>
            <a:ext cx="466152" cy="519034"/>
          </a:xfrm>
          <a:custGeom>
            <a:avLst/>
            <a:gdLst>
              <a:gd name="T0" fmla="*/ 817 w 1050"/>
              <a:gd name="T1" fmla="*/ 468 h 1168"/>
              <a:gd name="T2" fmla="*/ 817 w 1050"/>
              <a:gd name="T3" fmla="*/ 350 h 1168"/>
              <a:gd name="T4" fmla="*/ 232 w 1050"/>
              <a:gd name="T5" fmla="*/ 350 h 1168"/>
              <a:gd name="T6" fmla="*/ 232 w 1050"/>
              <a:gd name="T7" fmla="*/ 468 h 1168"/>
              <a:gd name="T8" fmla="*/ 817 w 1050"/>
              <a:gd name="T9" fmla="*/ 468 h 1168"/>
              <a:gd name="T10" fmla="*/ 817 w 1050"/>
              <a:gd name="T11" fmla="*/ 700 h 1168"/>
              <a:gd name="T12" fmla="*/ 817 w 1050"/>
              <a:gd name="T13" fmla="*/ 585 h 1168"/>
              <a:gd name="T14" fmla="*/ 232 w 1050"/>
              <a:gd name="T15" fmla="*/ 585 h 1168"/>
              <a:gd name="T16" fmla="*/ 232 w 1050"/>
              <a:gd name="T17" fmla="*/ 700 h 1168"/>
              <a:gd name="T18" fmla="*/ 817 w 1050"/>
              <a:gd name="T19" fmla="*/ 700 h 1168"/>
              <a:gd name="T20" fmla="*/ 642 w 1050"/>
              <a:gd name="T21" fmla="*/ 935 h 1168"/>
              <a:gd name="T22" fmla="*/ 642 w 1050"/>
              <a:gd name="T23" fmla="*/ 818 h 1168"/>
              <a:gd name="T24" fmla="*/ 232 w 1050"/>
              <a:gd name="T25" fmla="*/ 818 h 1168"/>
              <a:gd name="T26" fmla="*/ 232 w 1050"/>
              <a:gd name="T27" fmla="*/ 935 h 1168"/>
              <a:gd name="T28" fmla="*/ 642 w 1050"/>
              <a:gd name="T29" fmla="*/ 935 h 1168"/>
              <a:gd name="T30" fmla="*/ 525 w 1050"/>
              <a:gd name="T31" fmla="*/ 118 h 1168"/>
              <a:gd name="T32" fmla="*/ 467 w 1050"/>
              <a:gd name="T33" fmla="*/ 175 h 1168"/>
              <a:gd name="T34" fmla="*/ 525 w 1050"/>
              <a:gd name="T35" fmla="*/ 235 h 1168"/>
              <a:gd name="T36" fmla="*/ 582 w 1050"/>
              <a:gd name="T37" fmla="*/ 175 h 1168"/>
              <a:gd name="T38" fmla="*/ 525 w 1050"/>
              <a:gd name="T39" fmla="*/ 118 h 1168"/>
              <a:gd name="T40" fmla="*/ 1049 w 1050"/>
              <a:gd name="T41" fmla="*/ 235 h 1168"/>
              <a:gd name="T42" fmla="*/ 1049 w 1050"/>
              <a:gd name="T43" fmla="*/ 1050 h 1168"/>
              <a:gd name="T44" fmla="*/ 932 w 1050"/>
              <a:gd name="T45" fmla="*/ 1167 h 1168"/>
              <a:gd name="T46" fmla="*/ 117 w 1050"/>
              <a:gd name="T47" fmla="*/ 1167 h 1168"/>
              <a:gd name="T48" fmla="*/ 0 w 1050"/>
              <a:gd name="T49" fmla="*/ 1050 h 1168"/>
              <a:gd name="T50" fmla="*/ 0 w 1050"/>
              <a:gd name="T51" fmla="*/ 235 h 1168"/>
              <a:gd name="T52" fmla="*/ 117 w 1050"/>
              <a:gd name="T53" fmla="*/ 118 h 1168"/>
              <a:gd name="T54" fmla="*/ 361 w 1050"/>
              <a:gd name="T55" fmla="*/ 118 h 1168"/>
              <a:gd name="T56" fmla="*/ 525 w 1050"/>
              <a:gd name="T57" fmla="*/ 0 h 1168"/>
              <a:gd name="T58" fmla="*/ 689 w 1050"/>
              <a:gd name="T59" fmla="*/ 118 h 1168"/>
              <a:gd name="T60" fmla="*/ 932 w 1050"/>
              <a:gd name="T61" fmla="*/ 118 h 1168"/>
              <a:gd name="T62" fmla="*/ 1049 w 1050"/>
              <a:gd name="T63" fmla="*/ 235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0" h="1168">
                <a:moveTo>
                  <a:pt x="817" y="468"/>
                </a:moveTo>
                <a:lnTo>
                  <a:pt x="817" y="350"/>
                </a:lnTo>
                <a:lnTo>
                  <a:pt x="232" y="350"/>
                </a:lnTo>
                <a:lnTo>
                  <a:pt x="232" y="468"/>
                </a:lnTo>
                <a:lnTo>
                  <a:pt x="817" y="468"/>
                </a:lnTo>
                <a:close/>
                <a:moveTo>
                  <a:pt x="817" y="700"/>
                </a:moveTo>
                <a:lnTo>
                  <a:pt x="817" y="585"/>
                </a:lnTo>
                <a:lnTo>
                  <a:pt x="232" y="585"/>
                </a:lnTo>
                <a:lnTo>
                  <a:pt x="232" y="700"/>
                </a:lnTo>
                <a:lnTo>
                  <a:pt x="817" y="700"/>
                </a:lnTo>
                <a:close/>
                <a:moveTo>
                  <a:pt x="642" y="935"/>
                </a:moveTo>
                <a:lnTo>
                  <a:pt x="642" y="818"/>
                </a:lnTo>
                <a:lnTo>
                  <a:pt x="232" y="818"/>
                </a:lnTo>
                <a:lnTo>
                  <a:pt x="232" y="935"/>
                </a:lnTo>
                <a:lnTo>
                  <a:pt x="642" y="935"/>
                </a:lnTo>
                <a:close/>
                <a:moveTo>
                  <a:pt x="525" y="118"/>
                </a:moveTo>
                <a:cubicBezTo>
                  <a:pt x="493" y="118"/>
                  <a:pt x="467" y="143"/>
                  <a:pt x="467" y="175"/>
                </a:cubicBezTo>
                <a:cubicBezTo>
                  <a:pt x="467" y="208"/>
                  <a:pt x="493" y="235"/>
                  <a:pt x="525" y="235"/>
                </a:cubicBezTo>
                <a:cubicBezTo>
                  <a:pt x="558" y="235"/>
                  <a:pt x="582" y="208"/>
                  <a:pt x="582" y="175"/>
                </a:cubicBezTo>
                <a:cubicBezTo>
                  <a:pt x="582" y="143"/>
                  <a:pt x="558" y="118"/>
                  <a:pt x="525" y="118"/>
                </a:cubicBezTo>
                <a:close/>
                <a:moveTo>
                  <a:pt x="1049" y="235"/>
                </a:moveTo>
                <a:lnTo>
                  <a:pt x="1049" y="1050"/>
                </a:lnTo>
                <a:cubicBezTo>
                  <a:pt x="1049" y="1113"/>
                  <a:pt x="995" y="1167"/>
                  <a:pt x="932" y="1167"/>
                </a:cubicBezTo>
                <a:lnTo>
                  <a:pt x="117" y="1167"/>
                </a:lnTo>
                <a:cubicBezTo>
                  <a:pt x="55" y="1167"/>
                  <a:pt x="0" y="1113"/>
                  <a:pt x="0" y="1050"/>
                </a:cubicBezTo>
                <a:lnTo>
                  <a:pt x="0" y="235"/>
                </a:lnTo>
                <a:cubicBezTo>
                  <a:pt x="0" y="173"/>
                  <a:pt x="55" y="118"/>
                  <a:pt x="117" y="118"/>
                </a:cubicBezTo>
                <a:lnTo>
                  <a:pt x="361" y="118"/>
                </a:lnTo>
                <a:cubicBezTo>
                  <a:pt x="385" y="50"/>
                  <a:pt x="449" y="0"/>
                  <a:pt x="525" y="0"/>
                </a:cubicBezTo>
                <a:cubicBezTo>
                  <a:pt x="602" y="0"/>
                  <a:pt x="664" y="50"/>
                  <a:pt x="689" y="118"/>
                </a:cubicBezTo>
                <a:lnTo>
                  <a:pt x="932" y="118"/>
                </a:lnTo>
                <a:cubicBezTo>
                  <a:pt x="995" y="118"/>
                  <a:pt x="1049" y="173"/>
                  <a:pt x="1049" y="235"/>
                </a:cubicBezTo>
                <a:close/>
              </a:path>
            </a:pathLst>
          </a:custGeom>
          <a:solidFill>
            <a:schemeClr val="bg1"/>
          </a:solidFill>
          <a:ln>
            <a:noFill/>
          </a:ln>
          <a:effectLst/>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cap="flat">
                <a:solidFill>
                  <a:srgbClr val="808080"/>
                </a:solidFill>
                <a:bevel/>
                <a:headEnd/>
                <a:tailEnd/>
              </a14:hiddenLine>
            </a:ext>
            <a:ext uri="{AF507438-7753-43e0-B8FC-AC1667EBCBE1}">
              <a14:hiddenEffects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5pPr>
            <a:lvl6pPr marL="2286000" algn="l" defTabSz="457200" rtl="0" eaLnBrk="1" latinLnBrk="0" hangingPunct="1">
              <a:defRPr kern="1200">
                <a:solidFill>
                  <a:schemeClr val="tx1"/>
                </a:solidFill>
                <a:latin typeface="Arial"/>
                <a:ea typeface="SimSun" charset="0"/>
                <a:cs typeface="SimSun" charset="0"/>
              </a:defRPr>
            </a:lvl6pPr>
            <a:lvl7pPr marL="2743200" algn="l" defTabSz="457200" rtl="0" eaLnBrk="1" latinLnBrk="0" hangingPunct="1">
              <a:defRPr kern="1200">
                <a:solidFill>
                  <a:schemeClr val="tx1"/>
                </a:solidFill>
                <a:latin typeface="Arial"/>
                <a:ea typeface="SimSun" charset="0"/>
                <a:cs typeface="SimSun" charset="0"/>
              </a:defRPr>
            </a:lvl7pPr>
            <a:lvl8pPr marL="3200400" algn="l" defTabSz="457200" rtl="0" eaLnBrk="1" latinLnBrk="0" hangingPunct="1">
              <a:defRPr kern="1200">
                <a:solidFill>
                  <a:schemeClr val="tx1"/>
                </a:solidFill>
                <a:latin typeface="Arial"/>
                <a:ea typeface="SimSun" charset="0"/>
                <a:cs typeface="SimSun" charset="0"/>
              </a:defRPr>
            </a:lvl8pPr>
            <a:lvl9pPr marL="3657600" algn="l" defTabSz="457200" rtl="0" eaLnBrk="1" latinLnBrk="0" hangingPunct="1">
              <a:defRPr kern="1200">
                <a:solidFill>
                  <a:schemeClr val="tx1"/>
                </a:solidFill>
                <a:latin typeface="Arial"/>
                <a:ea typeface="SimSun" charset="0"/>
                <a:cs typeface="SimSun" charset="0"/>
              </a:defRPr>
            </a:lvl9pPr>
          </a:lstStyle>
          <a:p>
            <a:pPr marL="0" marR="0" lvl="0" indent="0" algn="l" defTabSz="457200" rtl="0" eaLnBrk="1" fontAlgn="base" latinLnBrk="0" hangingPunct="0">
              <a:lnSpc>
                <a:spcPct val="93000"/>
              </a:lnSpc>
              <a:spcBef>
                <a:spcPct val="0"/>
              </a:spcBef>
              <a:spcAft>
                <a:spcPct val="0"/>
              </a:spcAft>
              <a:buClr>
                <a:srgbClr val="000000"/>
              </a:buClr>
              <a:buSzTx/>
              <a:buFont typeface="Times New Roman" charset="0"/>
              <a:buNone/>
              <a:defRPr/>
            </a:pPr>
            <a:endParaRPr kumimoji="0" lang="en-US" sz="1800" b="0" i="0" u="none" strike="noStrike" kern="1200" cap="none" spc="0" normalizeH="0" baseline="0" noProof="0">
              <a:ln>
                <a:noFill/>
              </a:ln>
              <a:solidFill>
                <a:srgbClr val="AFA397"/>
              </a:solidFill>
              <a:effectLst/>
              <a:uLnTx/>
              <a:uFillTx/>
              <a:latin typeface="Arial"/>
              <a:ea typeface="SimSun" charset="0"/>
            </a:endParaRPr>
          </a:p>
        </p:txBody>
      </p:sp>
    </p:spTree>
    <p:extLst>
      <p:ext uri="{BB962C8B-B14F-4D97-AF65-F5344CB8AC3E}">
        <p14:creationId xmlns:p14="http://schemas.microsoft.com/office/powerpoint/2010/main" val="1720237828"/>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6" grpId="0"/>
      <p:bldP spid="7" grpId="0"/>
      <p:bldP spid="8" grpId="0"/>
      <p:bldP spid="9" grpId="0"/>
      <p:bldP spid="10" grpId="0"/>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空心弧 1">
            <a:extLst>
              <a:ext uri="{FF2B5EF4-FFF2-40B4-BE49-F238E27FC236}">
                <a16:creationId xmlns:a16="http://schemas.microsoft.com/office/drawing/2014/main" id="{BED174F8-91BA-CE40-A6A7-AB5C3A9E4187}"/>
              </a:ext>
            </a:extLst>
          </p:cNvPr>
          <p:cNvSpPr/>
          <p:nvPr/>
        </p:nvSpPr>
        <p:spPr>
          <a:xfrm>
            <a:off x="1508792" y="1599284"/>
            <a:ext cx="1378039" cy="1378039"/>
          </a:xfrm>
          <a:prstGeom prst="blockArc">
            <a:avLst>
              <a:gd name="adj1" fmla="val 20161538"/>
              <a:gd name="adj2" fmla="val 17941495"/>
              <a:gd name="adj3" fmla="val 617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空心弧 2">
            <a:extLst>
              <a:ext uri="{FF2B5EF4-FFF2-40B4-BE49-F238E27FC236}">
                <a16:creationId xmlns:a16="http://schemas.microsoft.com/office/drawing/2014/main" id="{94B3C99C-E862-F14F-B3F6-7EC44464BBFB}"/>
              </a:ext>
            </a:extLst>
          </p:cNvPr>
          <p:cNvSpPr/>
          <p:nvPr/>
        </p:nvSpPr>
        <p:spPr>
          <a:xfrm rot="3132583">
            <a:off x="1508792" y="1599284"/>
            <a:ext cx="1378039" cy="1378039"/>
          </a:xfrm>
          <a:prstGeom prst="blockArc">
            <a:avLst>
              <a:gd name="adj1" fmla="val 13908463"/>
              <a:gd name="adj2" fmla="val 17941495"/>
              <a:gd name="adj3" fmla="val 6179"/>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空心弧 3">
            <a:extLst>
              <a:ext uri="{FF2B5EF4-FFF2-40B4-BE49-F238E27FC236}">
                <a16:creationId xmlns:a16="http://schemas.microsoft.com/office/drawing/2014/main" id="{7FB7AA70-1DAC-B344-9312-807811B3F9BF}"/>
              </a:ext>
            </a:extLst>
          </p:cNvPr>
          <p:cNvSpPr/>
          <p:nvPr/>
        </p:nvSpPr>
        <p:spPr>
          <a:xfrm>
            <a:off x="1508792" y="3148458"/>
            <a:ext cx="1378039" cy="1378039"/>
          </a:xfrm>
          <a:prstGeom prst="blockArc">
            <a:avLst>
              <a:gd name="adj1" fmla="val 20161538"/>
              <a:gd name="adj2" fmla="val 17941495"/>
              <a:gd name="adj3" fmla="val 617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空心弧 4">
            <a:extLst>
              <a:ext uri="{FF2B5EF4-FFF2-40B4-BE49-F238E27FC236}">
                <a16:creationId xmlns:a16="http://schemas.microsoft.com/office/drawing/2014/main" id="{4794E360-2C22-524F-9227-87B60F1D1B52}"/>
              </a:ext>
            </a:extLst>
          </p:cNvPr>
          <p:cNvSpPr/>
          <p:nvPr/>
        </p:nvSpPr>
        <p:spPr>
          <a:xfrm rot="6300000">
            <a:off x="1508792" y="3148458"/>
            <a:ext cx="1378039" cy="1378039"/>
          </a:xfrm>
          <a:prstGeom prst="blockArc">
            <a:avLst>
              <a:gd name="adj1" fmla="val 10506187"/>
              <a:gd name="adj2" fmla="val 17941495"/>
              <a:gd name="adj3" fmla="val 6179"/>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空心弧 5">
            <a:extLst>
              <a:ext uri="{FF2B5EF4-FFF2-40B4-BE49-F238E27FC236}">
                <a16:creationId xmlns:a16="http://schemas.microsoft.com/office/drawing/2014/main" id="{718EF932-2A63-1843-B813-65242D874D5A}"/>
              </a:ext>
            </a:extLst>
          </p:cNvPr>
          <p:cNvSpPr/>
          <p:nvPr/>
        </p:nvSpPr>
        <p:spPr>
          <a:xfrm>
            <a:off x="1508792" y="4697633"/>
            <a:ext cx="1378039" cy="1378039"/>
          </a:xfrm>
          <a:prstGeom prst="blockArc">
            <a:avLst>
              <a:gd name="adj1" fmla="val 20161538"/>
              <a:gd name="adj2" fmla="val 17941495"/>
              <a:gd name="adj3" fmla="val 617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空心弧 6">
            <a:extLst>
              <a:ext uri="{FF2B5EF4-FFF2-40B4-BE49-F238E27FC236}">
                <a16:creationId xmlns:a16="http://schemas.microsoft.com/office/drawing/2014/main" id="{89040009-E804-AA43-BAB4-BAFA6892E85C}"/>
              </a:ext>
            </a:extLst>
          </p:cNvPr>
          <p:cNvSpPr/>
          <p:nvPr/>
        </p:nvSpPr>
        <p:spPr>
          <a:xfrm rot="7200000">
            <a:off x="1508792" y="4697633"/>
            <a:ext cx="1378039" cy="1378039"/>
          </a:xfrm>
          <a:prstGeom prst="blockArc">
            <a:avLst>
              <a:gd name="adj1" fmla="val 6271038"/>
              <a:gd name="adj2" fmla="val 17941495"/>
              <a:gd name="adj3" fmla="val 6179"/>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文本框 7">
            <a:extLst>
              <a:ext uri="{FF2B5EF4-FFF2-40B4-BE49-F238E27FC236}">
                <a16:creationId xmlns:a16="http://schemas.microsoft.com/office/drawing/2014/main" id="{4477B048-78BE-3B4A-BF02-2260D25E4164}"/>
              </a:ext>
            </a:extLst>
          </p:cNvPr>
          <p:cNvSpPr txBox="1"/>
          <p:nvPr/>
        </p:nvSpPr>
        <p:spPr>
          <a:xfrm>
            <a:off x="1856485" y="2027174"/>
            <a:ext cx="716863" cy="461665"/>
          </a:xfrm>
          <a:prstGeom prst="rect">
            <a:avLst/>
          </a:prstGeom>
          <a:noFill/>
        </p:spPr>
        <p:txBody>
          <a:bodyPr wrap="none" rtlCol="0">
            <a:normAutofit/>
          </a:bodyPr>
          <a:lstStyle/>
          <a:p>
            <a:r>
              <a:rPr kumimoji="1" lang="ko-KO" altLang="ko-KO" sz="2400">
                <a:solidFill>
                  <a:schemeClr val="tx1">
                    <a:lumMod val="75000"/>
                    <a:lumOff val="25000"/>
                  </a:schemeClr>
                </a:solidFill>
                <a:latin typeface="NanumGothic"/>
                <a:ea typeface="NanumGothic"/>
              </a:rPr>
              <a:t>16</a:t>
            </a:r>
            <a:r>
              <a:rPr kumimoji="1" lang="ko-KO" altLang="ko-KO" sz="1600">
                <a:solidFill>
                  <a:schemeClr val="tx1">
                    <a:lumMod val="75000"/>
                    <a:lumOff val="25000"/>
                  </a:schemeClr>
                </a:solidFill>
                <a:latin typeface="NanumGothic"/>
                <a:ea typeface="NanumGothic"/>
              </a:rPr>
              <a:t>%</a:t>
            </a:r>
            <a:endParaRPr kumimoji="1" lang="zh-CN" altLang="en-US" sz="2400">
              <a:solidFill>
                <a:schemeClr val="tx1">
                  <a:lumMod val="75000"/>
                  <a:lumOff val="25000"/>
                </a:schemeClr>
              </a:solidFill>
              <a:latin typeface="Source Han Sans CN Regular" panose="020B0500000000000000" pitchFamily="34" charset="-128"/>
              <a:ea typeface="Source Han Sans CN Regular" panose="020B0500000000000000" pitchFamily="34" charset="-128"/>
            </a:endParaRPr>
          </a:p>
        </p:txBody>
      </p:sp>
      <p:sp>
        <p:nvSpPr>
          <p:cNvPr id="9" name="文本框 8">
            <a:extLst>
              <a:ext uri="{FF2B5EF4-FFF2-40B4-BE49-F238E27FC236}">
                <a16:creationId xmlns:a16="http://schemas.microsoft.com/office/drawing/2014/main" id="{1B30114F-126A-0A43-991E-9C94380D9F56}"/>
              </a:ext>
            </a:extLst>
          </p:cNvPr>
          <p:cNvSpPr txBox="1"/>
          <p:nvPr/>
        </p:nvSpPr>
        <p:spPr>
          <a:xfrm>
            <a:off x="1856485" y="3567328"/>
            <a:ext cx="716863" cy="461665"/>
          </a:xfrm>
          <a:prstGeom prst="rect">
            <a:avLst/>
          </a:prstGeom>
          <a:noFill/>
        </p:spPr>
        <p:txBody>
          <a:bodyPr wrap="none" rtlCol="0">
            <a:normAutofit/>
          </a:bodyPr>
          <a:lstStyle/>
          <a:p>
            <a:r>
              <a:rPr kumimoji="1" lang="ko-KO" altLang="ko-KO" sz="2400">
                <a:solidFill>
                  <a:schemeClr val="tx1">
                    <a:lumMod val="75000"/>
                    <a:lumOff val="25000"/>
                  </a:schemeClr>
                </a:solidFill>
                <a:latin typeface="NanumGothic"/>
                <a:ea typeface="NanumGothic"/>
              </a:rPr>
              <a:t>37</a:t>
            </a:r>
            <a:r>
              <a:rPr kumimoji="1" lang="ko-KO" altLang="ko-KO" sz="1600">
                <a:solidFill>
                  <a:schemeClr val="tx1">
                    <a:lumMod val="75000"/>
                    <a:lumOff val="25000"/>
                  </a:schemeClr>
                </a:solidFill>
                <a:latin typeface="NanumGothic"/>
                <a:ea typeface="NanumGothic"/>
              </a:rPr>
              <a:t>%</a:t>
            </a:r>
            <a:endParaRPr kumimoji="1" lang="zh-CN" altLang="en-US" sz="2400">
              <a:solidFill>
                <a:schemeClr val="tx1">
                  <a:lumMod val="75000"/>
                  <a:lumOff val="25000"/>
                </a:schemeClr>
              </a:solidFill>
              <a:latin typeface="Source Han Sans CN Regular" panose="020B0500000000000000" pitchFamily="34" charset="-128"/>
              <a:ea typeface="Source Han Sans CN Regular" panose="020B0500000000000000" pitchFamily="34" charset="-128"/>
            </a:endParaRPr>
          </a:p>
        </p:txBody>
      </p:sp>
      <p:sp>
        <p:nvSpPr>
          <p:cNvPr id="10" name="文本框 9">
            <a:extLst>
              <a:ext uri="{FF2B5EF4-FFF2-40B4-BE49-F238E27FC236}">
                <a16:creationId xmlns:a16="http://schemas.microsoft.com/office/drawing/2014/main" id="{2DA9723B-CDDF-F44A-BB4E-68B8FCBA000B}"/>
              </a:ext>
            </a:extLst>
          </p:cNvPr>
          <p:cNvSpPr txBox="1"/>
          <p:nvPr/>
        </p:nvSpPr>
        <p:spPr>
          <a:xfrm>
            <a:off x="1856484" y="5155819"/>
            <a:ext cx="716863" cy="461665"/>
          </a:xfrm>
          <a:prstGeom prst="rect">
            <a:avLst/>
          </a:prstGeom>
          <a:noFill/>
        </p:spPr>
        <p:txBody>
          <a:bodyPr wrap="none" rtlCol="0">
            <a:normAutofit/>
          </a:bodyPr>
          <a:lstStyle/>
          <a:p>
            <a:r>
              <a:rPr kumimoji="1" lang="ko-KO" altLang="ko-KO" sz="2400">
                <a:solidFill>
                  <a:schemeClr val="tx1">
                    <a:lumMod val="75000"/>
                    <a:lumOff val="25000"/>
                  </a:schemeClr>
                </a:solidFill>
                <a:latin typeface="NanumGothic"/>
                <a:ea typeface="NanumGothic"/>
              </a:rPr>
              <a:t>63</a:t>
            </a:r>
            <a:r>
              <a:rPr kumimoji="1" lang="ko-KO" altLang="ko-KO" sz="1600">
                <a:solidFill>
                  <a:schemeClr val="tx1">
                    <a:lumMod val="75000"/>
                    <a:lumOff val="25000"/>
                  </a:schemeClr>
                </a:solidFill>
                <a:latin typeface="NanumGothic"/>
                <a:ea typeface="NanumGothic"/>
              </a:rPr>
              <a:t>%</a:t>
            </a:r>
            <a:endParaRPr kumimoji="1" lang="zh-CN" altLang="en-US" sz="2400">
              <a:solidFill>
                <a:schemeClr val="tx1">
                  <a:lumMod val="75000"/>
                  <a:lumOff val="25000"/>
                </a:schemeClr>
              </a:solidFill>
              <a:latin typeface="Source Han Sans CN Regular" panose="020B0500000000000000" pitchFamily="34" charset="-128"/>
              <a:ea typeface="Source Han Sans CN Regular" panose="020B0500000000000000" pitchFamily="34" charset="-128"/>
            </a:endParaRPr>
          </a:p>
        </p:txBody>
      </p:sp>
      <p:grpSp>
        <p:nvGrpSpPr>
          <p:cNvPr id="11" name="组合 10">
            <a:extLst>
              <a:ext uri="{FF2B5EF4-FFF2-40B4-BE49-F238E27FC236}">
                <a16:creationId xmlns:a16="http://schemas.microsoft.com/office/drawing/2014/main" id="{56207C44-A9E8-F540-9A43-76767997FA71}"/>
              </a:ext>
            </a:extLst>
          </p:cNvPr>
          <p:cNvGrpSpPr/>
          <p:nvPr/>
        </p:nvGrpSpPr>
        <p:grpSpPr>
          <a:xfrm>
            <a:off x="3322751" y="2240676"/>
            <a:ext cx="3187418" cy="3133096"/>
            <a:chOff x="3567449" y="2240676"/>
            <a:chExt cx="3187418" cy="3133096"/>
          </a:xfrm>
        </p:grpSpPr>
        <p:cxnSp>
          <p:nvCxnSpPr>
            <p:cNvPr id="12" name="直线连接符 11">
              <a:extLst>
                <a:ext uri="{FF2B5EF4-FFF2-40B4-BE49-F238E27FC236}">
                  <a16:creationId xmlns:a16="http://schemas.microsoft.com/office/drawing/2014/main" id="{68F03FE3-7457-A941-B21A-3569197E5A1F}"/>
                </a:ext>
              </a:extLst>
            </p:cNvPr>
            <p:cNvCxnSpPr/>
            <p:nvPr/>
          </p:nvCxnSpPr>
          <p:spPr>
            <a:xfrm>
              <a:off x="3567449" y="3798160"/>
              <a:ext cx="285910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E6340E19-CC18-FF46-8A97-DEF225F389F4}"/>
                </a:ext>
              </a:extLst>
            </p:cNvPr>
            <p:cNvSpPr/>
            <p:nvPr/>
          </p:nvSpPr>
          <p:spPr>
            <a:xfrm>
              <a:off x="6471531" y="3656492"/>
              <a:ext cx="283336" cy="283336"/>
            </a:xfrm>
            <a:prstGeom prst="ellipse">
              <a:avLst/>
            </a:prstGeom>
            <a:solidFill>
              <a:schemeClr val="bg1"/>
            </a:solidFill>
            <a:ln w="1016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连接符 13">
              <a:extLst>
                <a:ext uri="{FF2B5EF4-FFF2-40B4-BE49-F238E27FC236}">
                  <a16:creationId xmlns:a16="http://schemas.microsoft.com/office/drawing/2014/main" id="{8B16C42C-DED7-344A-8C79-077CD8EAF447}"/>
                </a:ext>
              </a:extLst>
            </p:cNvPr>
            <p:cNvCxnSpPr/>
            <p:nvPr/>
          </p:nvCxnSpPr>
          <p:spPr>
            <a:xfrm>
              <a:off x="3567449" y="2241873"/>
              <a:ext cx="80503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22A4363D-AE34-944E-85ED-16A9A7EB5B58}"/>
                </a:ext>
              </a:extLst>
            </p:cNvPr>
            <p:cNvCxnSpPr/>
            <p:nvPr/>
          </p:nvCxnSpPr>
          <p:spPr>
            <a:xfrm>
              <a:off x="3567449" y="5373772"/>
              <a:ext cx="80503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D26B1809-2B71-0B4E-92B8-E9DB3BE606D7}"/>
                </a:ext>
              </a:extLst>
            </p:cNvPr>
            <p:cNvCxnSpPr/>
            <p:nvPr/>
          </p:nvCxnSpPr>
          <p:spPr>
            <a:xfrm>
              <a:off x="4372481" y="2240676"/>
              <a:ext cx="624522" cy="1557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288B592D-E0CA-DD47-9B5E-7B1F75E9618F}"/>
                </a:ext>
              </a:extLst>
            </p:cNvPr>
            <p:cNvCxnSpPr/>
            <p:nvPr/>
          </p:nvCxnSpPr>
          <p:spPr>
            <a:xfrm flipV="1">
              <a:off x="4372481" y="3813664"/>
              <a:ext cx="624522" cy="1557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8" name="文本框 17">
            <a:extLst>
              <a:ext uri="{FF2B5EF4-FFF2-40B4-BE49-F238E27FC236}">
                <a16:creationId xmlns:a16="http://schemas.microsoft.com/office/drawing/2014/main" id="{E059A54D-061C-B94E-93AD-E6B7412CB8B6}"/>
              </a:ext>
            </a:extLst>
          </p:cNvPr>
          <p:cNvSpPr txBox="1"/>
          <p:nvPr/>
        </p:nvSpPr>
        <p:spPr>
          <a:xfrm>
            <a:off x="7009335" y="1930277"/>
            <a:ext cx="3235712" cy="320040"/>
          </a:xfrm>
          <a:prstGeom prst="rect">
            <a:avLst/>
          </a:prstGeom>
          <a:noFill/>
        </p:spPr>
        <p:txBody>
          <a:bodyPr wrap="square" rtlCol="0">
            <a:normAutofit/>
          </a:bodyPr>
          <a:lstStyle/>
          <a:p>
            <a:r>
              <a:rPr kumimoji="1" lang="ko-KO" altLang="ko-KO" sz="1500">
                <a:solidFill>
                  <a:schemeClr val="tx1">
                    <a:lumMod val="75000"/>
                    <a:lumOff val="25000"/>
                  </a:schemeClr>
                </a:solidFill>
                <a:latin typeface="NanumGothic"/>
                <a:ea typeface="NanumGothic"/>
                <a:cs typeface="+mn-ea"/>
                <a:sym typeface="+mn-lt"/>
              </a:rPr>
              <a:t>여기에 제목 텍스트를 입력하세요.</a:t>
            </a:r>
          </a:p>
        </p:txBody>
      </p:sp>
      <p:sp>
        <p:nvSpPr>
          <p:cNvPr id="19" name="文本框 18">
            <a:extLst>
              <a:ext uri="{FF2B5EF4-FFF2-40B4-BE49-F238E27FC236}">
                <a16:creationId xmlns:a16="http://schemas.microsoft.com/office/drawing/2014/main" id="{F67D36FB-27C3-D045-BCE6-EAF384A8B671}"/>
              </a:ext>
            </a:extLst>
          </p:cNvPr>
          <p:cNvSpPr txBox="1"/>
          <p:nvPr/>
        </p:nvSpPr>
        <p:spPr>
          <a:xfrm>
            <a:off x="7009335" y="2927723"/>
            <a:ext cx="4086612" cy="264444"/>
          </a:xfrm>
          <a:prstGeom prst="rect">
            <a:avLst/>
          </a:prstGeom>
          <a:noFill/>
        </p:spPr>
        <p:txBody>
          <a:bodyPr wrap="square" rtlCol="0">
            <a:normAutofit/>
          </a:bodyPr>
          <a:lstStyle/>
          <a:p>
            <a:pPr>
              <a:lnSpc>
                <a:spcPct val="104000"/>
              </a:lnSpc>
            </a:pPr>
            <a:r>
              <a:rPr kumimoji="1" lang="ko-KO" altLang="ko-KO" sz="1100">
                <a:solidFill>
                  <a:schemeClr val="tx1">
                    <a:lumMod val="50000"/>
                    <a:lumOff val="50000"/>
                  </a:schemeClr>
                </a:solidFill>
                <a:latin typeface="NanumGothic"/>
                <a:ea typeface="NanumGothic"/>
                <a:cs typeface="+mn-ea"/>
                <a:sym typeface="+mn-lt"/>
              </a:rPr>
              <a:t>저희 PPT 템플릿을 이용해 주셔서 감사합니다. 여기에 필요한</a:t>
            </a:r>
          </a:p>
        </p:txBody>
      </p:sp>
      <p:sp>
        <p:nvSpPr>
          <p:cNvPr id="20" name="文本框 19">
            <a:extLst>
              <a:ext uri="{FF2B5EF4-FFF2-40B4-BE49-F238E27FC236}">
                <a16:creationId xmlns:a16="http://schemas.microsoft.com/office/drawing/2014/main" id="{82770078-D4BE-2F4C-A433-279893210E25}"/>
              </a:ext>
            </a:extLst>
          </p:cNvPr>
          <p:cNvSpPr txBox="1"/>
          <p:nvPr/>
        </p:nvSpPr>
        <p:spPr>
          <a:xfrm>
            <a:off x="7009334" y="3871471"/>
            <a:ext cx="1547577" cy="369418"/>
          </a:xfrm>
          <a:prstGeom prst="rect">
            <a:avLst/>
          </a:prstGeom>
          <a:noFill/>
        </p:spPr>
        <p:txBody>
          <a:bodyPr wrap="none" rtlCol="0">
            <a:normAutofit/>
          </a:bodyPr>
          <a:lstStyle/>
          <a:p>
            <a:r>
              <a:rPr kumimoji="1" lang="ko-KO" altLang="ko-KO">
                <a:solidFill>
                  <a:schemeClr val="bg1">
                    <a:lumMod val="75000"/>
                  </a:schemeClr>
                </a:solidFill>
                <a:latin typeface="NanumGothic"/>
                <a:ea typeface="NanumGothic"/>
              </a:rPr>
              <a:t>피피티 템플릿</a:t>
            </a:r>
            <a:endParaRPr kumimoji="1" lang="zh-CN" altLang="en-US">
              <a:solidFill>
                <a:schemeClr val="bg1">
                  <a:lumMod val="75000"/>
                </a:schemeClr>
              </a:solidFill>
              <a:latin typeface="+mn-ea"/>
            </a:endParaRPr>
          </a:p>
        </p:txBody>
      </p:sp>
      <p:sp>
        <p:nvSpPr>
          <p:cNvPr id="21" name="文本框 20">
            <a:extLst>
              <a:ext uri="{FF2B5EF4-FFF2-40B4-BE49-F238E27FC236}">
                <a16:creationId xmlns:a16="http://schemas.microsoft.com/office/drawing/2014/main" id="{8AEA767F-712C-334B-B691-BC9B2B0EDF76}"/>
              </a:ext>
            </a:extLst>
          </p:cNvPr>
          <p:cNvSpPr txBox="1"/>
          <p:nvPr/>
        </p:nvSpPr>
        <p:spPr>
          <a:xfrm>
            <a:off x="7009301" y="4555917"/>
            <a:ext cx="3852130" cy="523037"/>
          </a:xfrm>
          <a:prstGeom prst="rect">
            <a:avLst/>
          </a:prstGeom>
          <a:noFill/>
        </p:spPr>
        <p:txBody>
          <a:bodyPr wrap="square" rtlCol="0">
            <a:normAutofit/>
          </a:bodyPr>
          <a:lstStyle/>
          <a:p>
            <a:pPr>
              <a:lnSpc>
                <a:spcPct val="120000"/>
              </a:lnSpc>
            </a:pPr>
            <a:r>
              <a:rPr kumimoji="1" lang="ko-KO" altLang="ko-KO" sz="1200">
                <a:solidFill>
                  <a:schemeClr val="tx1">
                    <a:lumMod val="50000"/>
                    <a:lumOff val="50000"/>
                  </a:schemeClr>
                </a:solidFill>
                <a:latin typeface="NanumGothic"/>
                <a:ea typeface="NanumGothic"/>
                <a:cs typeface="+mn-ea"/>
                <a:sym typeface="+mn-lt"/>
              </a:rPr>
              <a:t>저희 PPT 템플릿을 이용해 주셔서 감사합니다. 여기에 필요한 텍스트 내용을 입력해 주세요. 저희 PPT 템플릿을</a:t>
            </a:r>
          </a:p>
        </p:txBody>
      </p:sp>
    </p:spTree>
    <p:extLst>
      <p:ext uri="{BB962C8B-B14F-4D97-AF65-F5344CB8AC3E}">
        <p14:creationId xmlns:p14="http://schemas.microsoft.com/office/powerpoint/2010/main" val="1631339884"/>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2E3ECC54-B7C0-4142-82F4-B477800C7F50}"/>
              </a:ext>
            </a:extLst>
          </p:cNvPr>
          <p:cNvSpPr/>
          <p:nvPr/>
        </p:nvSpPr>
        <p:spPr>
          <a:xfrm>
            <a:off x="1276350" y="2260600"/>
            <a:ext cx="3073400" cy="1358900"/>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圆角矩形 2">
            <a:extLst>
              <a:ext uri="{FF2B5EF4-FFF2-40B4-BE49-F238E27FC236}">
                <a16:creationId xmlns:a16="http://schemas.microsoft.com/office/drawing/2014/main" id="{F894199B-DC78-6946-81D2-09C9486AA241}"/>
              </a:ext>
            </a:extLst>
          </p:cNvPr>
          <p:cNvSpPr/>
          <p:nvPr/>
        </p:nvSpPr>
        <p:spPr>
          <a:xfrm>
            <a:off x="4565650" y="2260600"/>
            <a:ext cx="3073400" cy="1358900"/>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3">
            <a:extLst>
              <a:ext uri="{FF2B5EF4-FFF2-40B4-BE49-F238E27FC236}">
                <a16:creationId xmlns:a16="http://schemas.microsoft.com/office/drawing/2014/main" id="{4897B59F-16D1-1A4B-A427-C4D16430CF19}"/>
              </a:ext>
            </a:extLst>
          </p:cNvPr>
          <p:cNvSpPr/>
          <p:nvPr/>
        </p:nvSpPr>
        <p:spPr>
          <a:xfrm>
            <a:off x="7854950" y="2260600"/>
            <a:ext cx="3073400" cy="1358900"/>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圆角矩形 4">
            <a:extLst>
              <a:ext uri="{FF2B5EF4-FFF2-40B4-BE49-F238E27FC236}">
                <a16:creationId xmlns:a16="http://schemas.microsoft.com/office/drawing/2014/main" id="{218F83CC-A801-6F40-A567-E571997275C9}"/>
              </a:ext>
            </a:extLst>
          </p:cNvPr>
          <p:cNvSpPr/>
          <p:nvPr/>
        </p:nvSpPr>
        <p:spPr>
          <a:xfrm>
            <a:off x="1276350" y="4038600"/>
            <a:ext cx="4940300" cy="1930400"/>
          </a:xfrm>
          <a:prstGeom prst="roundRect">
            <a:avLst/>
          </a:prstGeom>
          <a:blipFill dpi="0" rotWithShape="1">
            <a:blip r:embed="rId3">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59DDBB3F-CBB2-2F48-92CB-44AC90202799}"/>
              </a:ext>
            </a:extLst>
          </p:cNvPr>
          <p:cNvSpPr txBox="1"/>
          <p:nvPr/>
        </p:nvSpPr>
        <p:spPr>
          <a:xfrm>
            <a:off x="6522672" y="4689595"/>
            <a:ext cx="4405634" cy="285902"/>
          </a:xfrm>
          <a:prstGeom prst="rect">
            <a:avLst/>
          </a:prstGeom>
          <a:noFill/>
        </p:spPr>
        <p:txBody>
          <a:bodyPr wrap="square" rtlCol="0">
            <a:normAutofit/>
          </a:bodyPr>
          <a:lstStyle/>
          <a:p>
            <a:pPr>
              <a:lnSpc>
                <a:spcPct val="120000"/>
              </a:lnSpc>
            </a:pPr>
            <a:r>
              <a:rPr kumimoji="1" lang="ko-KO" altLang="ko-KO" sz="1100">
                <a:solidFill>
                  <a:schemeClr val="tx1">
                    <a:lumMod val="50000"/>
                    <a:lumOff val="50000"/>
                  </a:schemeClr>
                </a:solidFill>
                <a:latin typeface="NanumGothic"/>
                <a:ea typeface="NanumGothic"/>
                <a:cs typeface="+mn-ea"/>
                <a:sym typeface="+mn-lt"/>
              </a:rPr>
              <a:t>저희 PPT 템플릿을 이용해 주셔서 감사합니다. 여기에 필요한 텍스트</a:t>
            </a:r>
          </a:p>
        </p:txBody>
      </p:sp>
      <p:sp>
        <p:nvSpPr>
          <p:cNvPr id="7" name="矩形 6">
            <a:extLst>
              <a:ext uri="{FF2B5EF4-FFF2-40B4-BE49-F238E27FC236}">
                <a16:creationId xmlns:a16="http://schemas.microsoft.com/office/drawing/2014/main" id="{6490D5A3-58F7-AC49-8909-92A9A017A0EE}"/>
              </a:ext>
            </a:extLst>
          </p:cNvPr>
          <p:cNvSpPr/>
          <p:nvPr/>
        </p:nvSpPr>
        <p:spPr bwMode="auto">
          <a:xfrm>
            <a:off x="6522717" y="4111723"/>
            <a:ext cx="2386334" cy="228600"/>
          </a:xfrm>
          <a:prstGeom prst="rect">
            <a:avLst/>
          </a:prstGeom>
          <a:noFill/>
        </p:spPr>
        <p:txBody>
          <a:bodyPr wrap="square">
            <a:normAutofit/>
            <a:scene3d>
              <a:camera prst="orthographicFront"/>
              <a:lightRig rig="threePt" dir="t"/>
            </a:scene3d>
            <a:sp3d contourW="12700"/>
          </a:bodyPr>
          <a:lstStyle/>
          <a:p>
            <a:pPr algn="dist">
              <a:lnSpc>
                <a:spcPct val="100000"/>
              </a:lnSpc>
            </a:pPr>
            <a:r>
              <a:rPr lang="ko-KO" altLang="ko-KO" sz="900">
                <a:solidFill>
                  <a:schemeClr val="tx1">
                    <a:lumMod val="75000"/>
                    <a:lumOff val="25000"/>
                  </a:schemeClr>
                </a:solidFill>
                <a:latin typeface="NanumGothic"/>
                <a:ea typeface="NanumGothic"/>
                <a:sym typeface="华文细黑"/>
              </a:rPr>
              <a:t>입력 설명 텍스트는 다음과 같습니다.</a:t>
            </a:r>
            <a:endParaRPr lang="en-US" altLang="zh-CN">
              <a:solidFill>
                <a:schemeClr val="tx1">
                  <a:lumMod val="75000"/>
                  <a:lumOff val="25000"/>
                </a:schemeClr>
              </a:solidFill>
              <a:latin typeface="+mj-ea"/>
              <a:ea typeface="+mj-ea"/>
              <a:sym typeface="华文细黑"/>
            </a:endParaRPr>
          </a:p>
        </p:txBody>
      </p:sp>
      <p:sp>
        <p:nvSpPr>
          <p:cNvPr id="8" name="文本框 7">
            <a:extLst>
              <a:ext uri="{FF2B5EF4-FFF2-40B4-BE49-F238E27FC236}">
                <a16:creationId xmlns:a16="http://schemas.microsoft.com/office/drawing/2014/main" id="{1821BFCB-CA0D-D54E-AF95-7345247FA2FE}"/>
              </a:ext>
            </a:extLst>
          </p:cNvPr>
          <p:cNvSpPr txBox="1"/>
          <p:nvPr/>
        </p:nvSpPr>
        <p:spPr>
          <a:xfrm>
            <a:off x="2108201" y="2782890"/>
            <a:ext cx="2108199" cy="451104"/>
          </a:xfrm>
          <a:prstGeom prst="rect">
            <a:avLst/>
          </a:prstGeom>
          <a:noFill/>
        </p:spPr>
        <p:txBody>
          <a:bodyPr wrap="square" rtlCol="0">
            <a:normAutofit/>
          </a:bodyPr>
          <a:lstStyle/>
          <a:p>
            <a:pPr>
              <a:lnSpc>
                <a:spcPct val="120000"/>
              </a:lnSpc>
            </a:pPr>
            <a:r>
              <a:rPr kumimoji="1" lang="ko-KO" altLang="ko-KO" sz="1000">
                <a:solidFill>
                  <a:schemeClr val="bg1"/>
                </a:solidFill>
                <a:latin typeface="NanumGothic"/>
                <a:ea typeface="NanumGothic"/>
                <a:cs typeface="+mn-ea"/>
                <a:sym typeface="+mn-lt"/>
              </a:rPr>
              <a:t>저희 PPT 템플릿을 이용해 주셔서 감사합니다. 여기에 필요한</a:t>
            </a:r>
            <a:endParaRPr kumimoji="1" lang="zh-CN" altLang="en-US" sz="1100">
              <a:solidFill>
                <a:schemeClr val="bg1"/>
              </a:solidFill>
            </a:endParaRPr>
          </a:p>
        </p:txBody>
      </p:sp>
      <p:sp>
        <p:nvSpPr>
          <p:cNvPr id="9" name="文本框 8">
            <a:extLst>
              <a:ext uri="{FF2B5EF4-FFF2-40B4-BE49-F238E27FC236}">
                <a16:creationId xmlns:a16="http://schemas.microsoft.com/office/drawing/2014/main" id="{E562D167-AB20-6943-B753-F85532ED2A1B}"/>
              </a:ext>
            </a:extLst>
          </p:cNvPr>
          <p:cNvSpPr txBox="1"/>
          <p:nvPr/>
        </p:nvSpPr>
        <p:spPr>
          <a:xfrm>
            <a:off x="5443182" y="2782888"/>
            <a:ext cx="2108199" cy="451104"/>
          </a:xfrm>
          <a:prstGeom prst="rect">
            <a:avLst/>
          </a:prstGeom>
          <a:noFill/>
        </p:spPr>
        <p:txBody>
          <a:bodyPr wrap="square" rtlCol="0">
            <a:normAutofit/>
          </a:bodyPr>
          <a:lstStyle/>
          <a:p>
            <a:pPr>
              <a:lnSpc>
                <a:spcPct val="120000"/>
              </a:lnSpc>
            </a:pPr>
            <a:r>
              <a:rPr kumimoji="1" lang="ko-KO" altLang="ko-KO" sz="1000">
                <a:solidFill>
                  <a:schemeClr val="bg1"/>
                </a:solidFill>
                <a:latin typeface="NanumGothic"/>
                <a:ea typeface="NanumGothic"/>
                <a:cs typeface="+mn-ea"/>
                <a:sym typeface="+mn-lt"/>
              </a:rPr>
              <a:t>저희 PPT 템플릿을 이용해 주셔서 감사합니다. 여기에 필요한</a:t>
            </a:r>
            <a:endParaRPr kumimoji="1" lang="zh-CN" altLang="en-US" sz="1100">
              <a:solidFill>
                <a:schemeClr val="bg1"/>
              </a:solidFill>
            </a:endParaRPr>
          </a:p>
        </p:txBody>
      </p:sp>
      <p:sp>
        <p:nvSpPr>
          <p:cNvPr id="10" name="文本框 9">
            <a:extLst>
              <a:ext uri="{FF2B5EF4-FFF2-40B4-BE49-F238E27FC236}">
                <a16:creationId xmlns:a16="http://schemas.microsoft.com/office/drawing/2014/main" id="{84420007-452B-FE4B-891F-15A65738BC95}"/>
              </a:ext>
            </a:extLst>
          </p:cNvPr>
          <p:cNvSpPr txBox="1"/>
          <p:nvPr/>
        </p:nvSpPr>
        <p:spPr>
          <a:xfrm>
            <a:off x="8669266" y="2782888"/>
            <a:ext cx="2108199" cy="451104"/>
          </a:xfrm>
          <a:prstGeom prst="rect">
            <a:avLst/>
          </a:prstGeom>
          <a:noFill/>
        </p:spPr>
        <p:txBody>
          <a:bodyPr wrap="square" rtlCol="0">
            <a:normAutofit/>
          </a:bodyPr>
          <a:lstStyle/>
          <a:p>
            <a:pPr>
              <a:lnSpc>
                <a:spcPct val="120000"/>
              </a:lnSpc>
            </a:pPr>
            <a:r>
              <a:rPr kumimoji="1" lang="ko-KO" altLang="ko-KO" sz="1000">
                <a:solidFill>
                  <a:schemeClr val="bg1"/>
                </a:solidFill>
                <a:latin typeface="NanumGothic"/>
                <a:ea typeface="NanumGothic"/>
                <a:cs typeface="+mn-ea"/>
                <a:sym typeface="+mn-lt"/>
              </a:rPr>
              <a:t>저희 PPT 템플릿을 이용해 주셔서 감사합니다. 여기에 필요한</a:t>
            </a:r>
            <a:endParaRPr kumimoji="1" lang="zh-CN" altLang="en-US" sz="1100">
              <a:solidFill>
                <a:schemeClr val="bg1"/>
              </a:solidFill>
            </a:endParaRPr>
          </a:p>
        </p:txBody>
      </p:sp>
      <p:sp>
        <p:nvSpPr>
          <p:cNvPr id="11" name="文本框 10">
            <a:extLst>
              <a:ext uri="{FF2B5EF4-FFF2-40B4-BE49-F238E27FC236}">
                <a16:creationId xmlns:a16="http://schemas.microsoft.com/office/drawing/2014/main" id="{EC314902-6CCB-9E46-A5E2-D994021937CD}"/>
              </a:ext>
            </a:extLst>
          </p:cNvPr>
          <p:cNvSpPr txBox="1"/>
          <p:nvPr/>
        </p:nvSpPr>
        <p:spPr>
          <a:xfrm>
            <a:off x="2493179" y="1284017"/>
            <a:ext cx="7446941" cy="487070"/>
          </a:xfrm>
          <a:prstGeom prst="rect">
            <a:avLst/>
          </a:prstGeom>
          <a:noFill/>
        </p:spPr>
        <p:txBody>
          <a:bodyPr wrap="square" rtlCol="0">
            <a:normAutofit/>
          </a:bodyPr>
          <a:lstStyle/>
          <a:p>
            <a:pPr algn="ctr">
              <a:lnSpc>
                <a:spcPct val="120000"/>
              </a:lnSpc>
            </a:pPr>
            <a:r>
              <a:rPr kumimoji="1" lang="ko-KO" altLang="ko-KO" sz="1100">
                <a:solidFill>
                  <a:schemeClr val="tx1">
                    <a:lumMod val="50000"/>
                    <a:lumOff val="50000"/>
                  </a:schemeClr>
                </a:solidFill>
                <a:latin typeface="NanumGothic"/>
                <a:ea typeface="NanumGothic"/>
                <a:cs typeface="+mn-ea"/>
                <a:sym typeface="+mn-lt"/>
              </a:rPr>
              <a:t>저희 PPT 템플릿을 이용해 주셔서 감사합니다. 여기에 필요한 텍스트 내용을 입력해 주세요. 저희 PPT 템플릿을 이용해 주셔서 감사합니다. 저희 PPT 템플릿을 이용해 주셔서 감사합니다. 여기에 필요한 텍스트 내용을 입력해 주세요. 저희 PPT</a:t>
            </a:r>
          </a:p>
        </p:txBody>
      </p:sp>
      <p:sp>
        <p:nvSpPr>
          <p:cNvPr id="12" name="Freeform 78">
            <a:extLst>
              <a:ext uri="{FF2B5EF4-FFF2-40B4-BE49-F238E27FC236}">
                <a16:creationId xmlns:a16="http://schemas.microsoft.com/office/drawing/2014/main" id="{DC966E8E-CAF6-6745-BC26-0CB16B901743}"/>
              </a:ext>
            </a:extLst>
          </p:cNvPr>
          <p:cNvSpPr>
            <a:spLocks noChangeArrowheads="1"/>
          </p:cNvSpPr>
          <p:nvPr/>
        </p:nvSpPr>
        <p:spPr bwMode="auto">
          <a:xfrm>
            <a:off x="8225419" y="2677478"/>
            <a:ext cx="251179" cy="386951"/>
          </a:xfrm>
          <a:custGeom>
            <a:avLst/>
            <a:gdLst>
              <a:gd name="T0" fmla="*/ 582 w 815"/>
              <a:gd name="T1" fmla="*/ 440 h 1258"/>
              <a:gd name="T2" fmla="*/ 639 w 815"/>
              <a:gd name="T3" fmla="*/ 383 h 1258"/>
              <a:gd name="T4" fmla="*/ 582 w 815"/>
              <a:gd name="T5" fmla="*/ 323 h 1258"/>
              <a:gd name="T6" fmla="*/ 524 w 815"/>
              <a:gd name="T7" fmla="*/ 383 h 1258"/>
              <a:gd name="T8" fmla="*/ 582 w 815"/>
              <a:gd name="T9" fmla="*/ 440 h 1258"/>
              <a:gd name="T10" fmla="*/ 232 w 815"/>
              <a:gd name="T11" fmla="*/ 440 h 1258"/>
              <a:gd name="T12" fmla="*/ 289 w 815"/>
              <a:gd name="T13" fmla="*/ 383 h 1258"/>
              <a:gd name="T14" fmla="*/ 232 w 815"/>
              <a:gd name="T15" fmla="*/ 323 h 1258"/>
              <a:gd name="T16" fmla="*/ 175 w 815"/>
              <a:gd name="T17" fmla="*/ 383 h 1258"/>
              <a:gd name="T18" fmla="*/ 232 w 815"/>
              <a:gd name="T19" fmla="*/ 440 h 1258"/>
              <a:gd name="T20" fmla="*/ 647 w 815"/>
              <a:gd name="T21" fmla="*/ 170 h 1258"/>
              <a:gd name="T22" fmla="*/ 814 w 815"/>
              <a:gd name="T23" fmla="*/ 498 h 1258"/>
              <a:gd name="T24" fmla="*/ 814 w 815"/>
              <a:gd name="T25" fmla="*/ 558 h 1258"/>
              <a:gd name="T26" fmla="*/ 0 w 815"/>
              <a:gd name="T27" fmla="*/ 558 h 1258"/>
              <a:gd name="T28" fmla="*/ 0 w 815"/>
              <a:gd name="T29" fmla="*/ 498 h 1258"/>
              <a:gd name="T30" fmla="*/ 166 w 815"/>
              <a:gd name="T31" fmla="*/ 170 h 1258"/>
              <a:gd name="T32" fmla="*/ 43 w 815"/>
              <a:gd name="T33" fmla="*/ 47 h 1258"/>
              <a:gd name="T34" fmla="*/ 93 w 815"/>
              <a:gd name="T35" fmla="*/ 0 h 1258"/>
              <a:gd name="T36" fmla="*/ 227 w 815"/>
              <a:gd name="T37" fmla="*/ 134 h 1258"/>
              <a:gd name="T38" fmla="*/ 407 w 815"/>
              <a:gd name="T39" fmla="*/ 90 h 1258"/>
              <a:gd name="T40" fmla="*/ 587 w 815"/>
              <a:gd name="T41" fmla="*/ 134 h 1258"/>
              <a:gd name="T42" fmla="*/ 721 w 815"/>
              <a:gd name="T43" fmla="*/ 0 h 1258"/>
              <a:gd name="T44" fmla="*/ 770 w 815"/>
              <a:gd name="T45" fmla="*/ 47 h 1258"/>
              <a:gd name="T46" fmla="*/ 647 w 815"/>
              <a:gd name="T47" fmla="*/ 170 h 1258"/>
              <a:gd name="T48" fmla="*/ 0 w 815"/>
              <a:gd name="T49" fmla="*/ 847 h 1258"/>
              <a:gd name="T50" fmla="*/ 0 w 815"/>
              <a:gd name="T51" fmla="*/ 615 h 1258"/>
              <a:gd name="T52" fmla="*/ 814 w 815"/>
              <a:gd name="T53" fmla="*/ 615 h 1258"/>
              <a:gd name="T54" fmla="*/ 814 w 815"/>
              <a:gd name="T55" fmla="*/ 847 h 1258"/>
              <a:gd name="T56" fmla="*/ 407 w 815"/>
              <a:gd name="T57" fmla="*/ 1257 h 1258"/>
              <a:gd name="T58" fmla="*/ 0 w 815"/>
              <a:gd name="T59" fmla="*/ 847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5" h="1258">
                <a:moveTo>
                  <a:pt x="582" y="440"/>
                </a:moveTo>
                <a:cubicBezTo>
                  <a:pt x="615" y="440"/>
                  <a:pt x="639" y="416"/>
                  <a:pt x="639" y="383"/>
                </a:cubicBezTo>
                <a:cubicBezTo>
                  <a:pt x="639" y="350"/>
                  <a:pt x="615" y="323"/>
                  <a:pt x="582" y="323"/>
                </a:cubicBezTo>
                <a:cubicBezTo>
                  <a:pt x="549" y="323"/>
                  <a:pt x="524" y="350"/>
                  <a:pt x="524" y="383"/>
                </a:cubicBezTo>
                <a:cubicBezTo>
                  <a:pt x="524" y="416"/>
                  <a:pt x="549" y="440"/>
                  <a:pt x="582" y="440"/>
                </a:cubicBezTo>
                <a:close/>
                <a:moveTo>
                  <a:pt x="232" y="440"/>
                </a:moveTo>
                <a:cubicBezTo>
                  <a:pt x="265" y="440"/>
                  <a:pt x="289" y="416"/>
                  <a:pt x="289" y="383"/>
                </a:cubicBezTo>
                <a:cubicBezTo>
                  <a:pt x="289" y="350"/>
                  <a:pt x="265" y="323"/>
                  <a:pt x="232" y="323"/>
                </a:cubicBezTo>
                <a:cubicBezTo>
                  <a:pt x="199" y="323"/>
                  <a:pt x="175" y="350"/>
                  <a:pt x="175" y="383"/>
                </a:cubicBezTo>
                <a:cubicBezTo>
                  <a:pt x="175" y="416"/>
                  <a:pt x="199" y="440"/>
                  <a:pt x="232" y="440"/>
                </a:cubicBezTo>
                <a:close/>
                <a:moveTo>
                  <a:pt x="647" y="170"/>
                </a:moveTo>
                <a:cubicBezTo>
                  <a:pt x="748" y="244"/>
                  <a:pt x="814" y="364"/>
                  <a:pt x="814" y="498"/>
                </a:cubicBezTo>
                <a:lnTo>
                  <a:pt x="814" y="558"/>
                </a:lnTo>
                <a:lnTo>
                  <a:pt x="0" y="558"/>
                </a:lnTo>
                <a:lnTo>
                  <a:pt x="0" y="498"/>
                </a:lnTo>
                <a:cubicBezTo>
                  <a:pt x="0" y="364"/>
                  <a:pt x="65" y="244"/>
                  <a:pt x="166" y="170"/>
                </a:cubicBezTo>
                <a:lnTo>
                  <a:pt x="43" y="47"/>
                </a:lnTo>
                <a:lnTo>
                  <a:pt x="93" y="0"/>
                </a:lnTo>
                <a:lnTo>
                  <a:pt x="227" y="134"/>
                </a:lnTo>
                <a:cubicBezTo>
                  <a:pt x="281" y="107"/>
                  <a:pt x="341" y="90"/>
                  <a:pt x="407" y="90"/>
                </a:cubicBezTo>
                <a:cubicBezTo>
                  <a:pt x="472" y="90"/>
                  <a:pt x="533" y="107"/>
                  <a:pt x="587" y="134"/>
                </a:cubicBezTo>
                <a:lnTo>
                  <a:pt x="721" y="0"/>
                </a:lnTo>
                <a:lnTo>
                  <a:pt x="770" y="47"/>
                </a:lnTo>
                <a:lnTo>
                  <a:pt x="647" y="170"/>
                </a:lnTo>
                <a:close/>
                <a:moveTo>
                  <a:pt x="0" y="847"/>
                </a:moveTo>
                <a:lnTo>
                  <a:pt x="0" y="615"/>
                </a:lnTo>
                <a:lnTo>
                  <a:pt x="814" y="615"/>
                </a:lnTo>
                <a:lnTo>
                  <a:pt x="814" y="847"/>
                </a:lnTo>
                <a:cubicBezTo>
                  <a:pt x="814" y="1074"/>
                  <a:pt x="634" y="1257"/>
                  <a:pt x="407" y="1257"/>
                </a:cubicBezTo>
                <a:cubicBezTo>
                  <a:pt x="180" y="1257"/>
                  <a:pt x="0" y="1074"/>
                  <a:pt x="0" y="847"/>
                </a:cubicBezTo>
                <a:close/>
              </a:path>
            </a:pathLst>
          </a:custGeom>
          <a:solidFill>
            <a:schemeClr val="bg1"/>
          </a:solidFill>
          <a:ln>
            <a:noFill/>
          </a:ln>
          <a:effectLst/>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cap="flat">
                <a:solidFill>
                  <a:srgbClr val="808080"/>
                </a:solidFill>
                <a:bevel/>
                <a:headEnd/>
                <a:tailEnd/>
              </a14:hiddenLine>
            </a:ext>
            <a:ext uri="{AF507438-7753-43e0-B8FC-AC1667EBCBE1}">
              <a14:hiddenEffects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5pPr>
            <a:lvl6pPr marL="2286000" algn="l" defTabSz="457200" rtl="0" eaLnBrk="1" latinLnBrk="0" hangingPunct="1">
              <a:defRPr kern="1200">
                <a:solidFill>
                  <a:schemeClr val="tx1"/>
                </a:solidFill>
                <a:latin typeface="Arial"/>
                <a:ea typeface="SimSun" charset="0"/>
                <a:cs typeface="SimSun" charset="0"/>
              </a:defRPr>
            </a:lvl6pPr>
            <a:lvl7pPr marL="2743200" algn="l" defTabSz="457200" rtl="0" eaLnBrk="1" latinLnBrk="0" hangingPunct="1">
              <a:defRPr kern="1200">
                <a:solidFill>
                  <a:schemeClr val="tx1"/>
                </a:solidFill>
                <a:latin typeface="Arial"/>
                <a:ea typeface="SimSun" charset="0"/>
                <a:cs typeface="SimSun" charset="0"/>
              </a:defRPr>
            </a:lvl7pPr>
            <a:lvl8pPr marL="3200400" algn="l" defTabSz="457200" rtl="0" eaLnBrk="1" latinLnBrk="0" hangingPunct="1">
              <a:defRPr kern="1200">
                <a:solidFill>
                  <a:schemeClr val="tx1"/>
                </a:solidFill>
                <a:latin typeface="Arial"/>
                <a:ea typeface="SimSun" charset="0"/>
                <a:cs typeface="SimSun" charset="0"/>
              </a:defRPr>
            </a:lvl8pPr>
            <a:lvl9pPr marL="3657600" algn="l" defTabSz="457200" rtl="0" eaLnBrk="1" latinLnBrk="0" hangingPunct="1">
              <a:defRPr kern="1200">
                <a:solidFill>
                  <a:schemeClr val="tx1"/>
                </a:solidFill>
                <a:latin typeface="Arial"/>
                <a:ea typeface="SimSun" charset="0"/>
                <a:cs typeface="SimSun" charset="0"/>
              </a:defRPr>
            </a:lvl9pPr>
          </a:lstStyle>
          <a:p>
            <a:pPr marL="0" marR="0" lvl="0" indent="0" algn="l" defTabSz="457200" rtl="0" eaLnBrk="1" fontAlgn="base" latinLnBrk="0" hangingPunct="0">
              <a:lnSpc>
                <a:spcPct val="93000"/>
              </a:lnSpc>
              <a:spcBef>
                <a:spcPct val="0"/>
              </a:spcBef>
              <a:spcAft>
                <a:spcPct val="0"/>
              </a:spcAft>
              <a:buClr>
                <a:srgbClr val="000000"/>
              </a:buClr>
              <a:buSzTx/>
              <a:buFont typeface="Times New Roman" charset="0"/>
              <a:buNone/>
              <a:defRPr/>
            </a:pPr>
            <a:endParaRPr kumimoji="0" lang="en-US" sz="1800" b="0" i="0" u="none" strike="noStrike" kern="1200" cap="none" spc="0" normalizeH="0" baseline="0" noProof="0">
              <a:ln>
                <a:noFill/>
              </a:ln>
              <a:solidFill>
                <a:srgbClr val="AFA397"/>
              </a:solidFill>
              <a:effectLst/>
              <a:uLnTx/>
              <a:uFillTx/>
              <a:latin typeface="Arial"/>
              <a:ea typeface="SimSun" charset="0"/>
            </a:endParaRPr>
          </a:p>
        </p:txBody>
      </p:sp>
      <p:sp>
        <p:nvSpPr>
          <p:cNvPr id="13" name="Freeform 80">
            <a:extLst>
              <a:ext uri="{FF2B5EF4-FFF2-40B4-BE49-F238E27FC236}">
                <a16:creationId xmlns:a16="http://schemas.microsoft.com/office/drawing/2014/main" id="{327BB131-EC08-A84A-B495-99E32DD6042D}"/>
              </a:ext>
            </a:extLst>
          </p:cNvPr>
          <p:cNvSpPr>
            <a:spLocks noChangeArrowheads="1"/>
          </p:cNvSpPr>
          <p:nvPr/>
        </p:nvSpPr>
        <p:spPr bwMode="auto">
          <a:xfrm>
            <a:off x="4932362" y="2723741"/>
            <a:ext cx="323139" cy="323139"/>
          </a:xfrm>
          <a:custGeom>
            <a:avLst/>
            <a:gdLst>
              <a:gd name="T0" fmla="*/ 175 w 1050"/>
              <a:gd name="T1" fmla="*/ 817 h 1050"/>
              <a:gd name="T2" fmla="*/ 175 w 1050"/>
              <a:gd name="T3" fmla="*/ 875 h 1050"/>
              <a:gd name="T4" fmla="*/ 874 w 1050"/>
              <a:gd name="T5" fmla="*/ 875 h 1050"/>
              <a:gd name="T6" fmla="*/ 874 w 1050"/>
              <a:gd name="T7" fmla="*/ 817 h 1050"/>
              <a:gd name="T8" fmla="*/ 524 w 1050"/>
              <a:gd name="T9" fmla="*/ 637 h 1050"/>
              <a:gd name="T10" fmla="*/ 175 w 1050"/>
              <a:gd name="T11" fmla="*/ 817 h 1050"/>
              <a:gd name="T12" fmla="*/ 699 w 1050"/>
              <a:gd name="T13" fmla="*/ 350 h 1050"/>
              <a:gd name="T14" fmla="*/ 524 w 1050"/>
              <a:gd name="T15" fmla="*/ 175 h 1050"/>
              <a:gd name="T16" fmla="*/ 350 w 1050"/>
              <a:gd name="T17" fmla="*/ 350 h 1050"/>
              <a:gd name="T18" fmla="*/ 524 w 1050"/>
              <a:gd name="T19" fmla="*/ 525 h 1050"/>
              <a:gd name="T20" fmla="*/ 699 w 1050"/>
              <a:gd name="T21" fmla="*/ 350 h 1050"/>
              <a:gd name="T22" fmla="*/ 0 w 1050"/>
              <a:gd name="T23" fmla="*/ 118 h 1050"/>
              <a:gd name="T24" fmla="*/ 117 w 1050"/>
              <a:gd name="T25" fmla="*/ 0 h 1050"/>
              <a:gd name="T26" fmla="*/ 932 w 1050"/>
              <a:gd name="T27" fmla="*/ 0 h 1050"/>
              <a:gd name="T28" fmla="*/ 1049 w 1050"/>
              <a:gd name="T29" fmla="*/ 118 h 1050"/>
              <a:gd name="T30" fmla="*/ 1049 w 1050"/>
              <a:gd name="T31" fmla="*/ 932 h 1050"/>
              <a:gd name="T32" fmla="*/ 932 w 1050"/>
              <a:gd name="T33" fmla="*/ 1049 h 1050"/>
              <a:gd name="T34" fmla="*/ 117 w 1050"/>
              <a:gd name="T35" fmla="*/ 1049 h 1050"/>
              <a:gd name="T36" fmla="*/ 0 w 1050"/>
              <a:gd name="T37" fmla="*/ 932 h 1050"/>
              <a:gd name="T38" fmla="*/ 0 w 1050"/>
              <a:gd name="T39" fmla="*/ 118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0" h="1050">
                <a:moveTo>
                  <a:pt x="175" y="817"/>
                </a:moveTo>
                <a:lnTo>
                  <a:pt x="175" y="875"/>
                </a:lnTo>
                <a:lnTo>
                  <a:pt x="874" y="875"/>
                </a:lnTo>
                <a:lnTo>
                  <a:pt x="874" y="817"/>
                </a:lnTo>
                <a:cubicBezTo>
                  <a:pt x="874" y="700"/>
                  <a:pt x="642" y="637"/>
                  <a:pt x="524" y="637"/>
                </a:cubicBezTo>
                <a:cubicBezTo>
                  <a:pt x="407" y="637"/>
                  <a:pt x="175" y="700"/>
                  <a:pt x="175" y="817"/>
                </a:cubicBezTo>
                <a:close/>
                <a:moveTo>
                  <a:pt x="699" y="350"/>
                </a:moveTo>
                <a:cubicBezTo>
                  <a:pt x="699" y="254"/>
                  <a:pt x="619" y="175"/>
                  <a:pt x="524" y="175"/>
                </a:cubicBezTo>
                <a:cubicBezTo>
                  <a:pt x="428" y="175"/>
                  <a:pt x="350" y="254"/>
                  <a:pt x="350" y="350"/>
                </a:cubicBezTo>
                <a:cubicBezTo>
                  <a:pt x="350" y="446"/>
                  <a:pt x="428" y="525"/>
                  <a:pt x="524" y="525"/>
                </a:cubicBezTo>
                <a:cubicBezTo>
                  <a:pt x="619" y="525"/>
                  <a:pt x="699" y="446"/>
                  <a:pt x="699" y="350"/>
                </a:cubicBezTo>
                <a:close/>
                <a:moveTo>
                  <a:pt x="0" y="118"/>
                </a:moveTo>
                <a:cubicBezTo>
                  <a:pt x="0" y="55"/>
                  <a:pt x="52" y="0"/>
                  <a:pt x="117" y="0"/>
                </a:cubicBezTo>
                <a:lnTo>
                  <a:pt x="932" y="0"/>
                </a:lnTo>
                <a:cubicBezTo>
                  <a:pt x="994" y="0"/>
                  <a:pt x="1049" y="55"/>
                  <a:pt x="1049" y="118"/>
                </a:cubicBezTo>
                <a:lnTo>
                  <a:pt x="1049" y="932"/>
                </a:lnTo>
                <a:cubicBezTo>
                  <a:pt x="1049" y="995"/>
                  <a:pt x="994" y="1049"/>
                  <a:pt x="932" y="1049"/>
                </a:cubicBezTo>
                <a:lnTo>
                  <a:pt x="117" y="1049"/>
                </a:lnTo>
                <a:cubicBezTo>
                  <a:pt x="52" y="1049"/>
                  <a:pt x="0" y="995"/>
                  <a:pt x="0" y="932"/>
                </a:cubicBezTo>
                <a:lnTo>
                  <a:pt x="0" y="118"/>
                </a:lnTo>
                <a:close/>
              </a:path>
            </a:pathLst>
          </a:custGeom>
          <a:solidFill>
            <a:schemeClr val="bg1"/>
          </a:solidFill>
          <a:ln>
            <a:noFill/>
          </a:ln>
          <a:effectLst/>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cap="flat">
                <a:solidFill>
                  <a:srgbClr val="808080"/>
                </a:solidFill>
                <a:bevel/>
                <a:headEnd/>
                <a:tailEnd/>
              </a14:hiddenLine>
            </a:ext>
            <a:ext uri="{AF507438-7753-43e0-B8FC-AC1667EBCBE1}">
              <a14:hiddenEffects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5pPr>
            <a:lvl6pPr marL="2286000" algn="l" defTabSz="457200" rtl="0" eaLnBrk="1" latinLnBrk="0" hangingPunct="1">
              <a:defRPr kern="1200">
                <a:solidFill>
                  <a:schemeClr val="tx1"/>
                </a:solidFill>
                <a:latin typeface="Arial"/>
                <a:ea typeface="SimSun" charset="0"/>
                <a:cs typeface="SimSun" charset="0"/>
              </a:defRPr>
            </a:lvl6pPr>
            <a:lvl7pPr marL="2743200" algn="l" defTabSz="457200" rtl="0" eaLnBrk="1" latinLnBrk="0" hangingPunct="1">
              <a:defRPr kern="1200">
                <a:solidFill>
                  <a:schemeClr val="tx1"/>
                </a:solidFill>
                <a:latin typeface="Arial"/>
                <a:ea typeface="SimSun" charset="0"/>
                <a:cs typeface="SimSun" charset="0"/>
              </a:defRPr>
            </a:lvl7pPr>
            <a:lvl8pPr marL="3200400" algn="l" defTabSz="457200" rtl="0" eaLnBrk="1" latinLnBrk="0" hangingPunct="1">
              <a:defRPr kern="1200">
                <a:solidFill>
                  <a:schemeClr val="tx1"/>
                </a:solidFill>
                <a:latin typeface="Arial"/>
                <a:ea typeface="SimSun" charset="0"/>
                <a:cs typeface="SimSun" charset="0"/>
              </a:defRPr>
            </a:lvl8pPr>
            <a:lvl9pPr marL="3657600" algn="l" defTabSz="457200" rtl="0" eaLnBrk="1" latinLnBrk="0" hangingPunct="1">
              <a:defRPr kern="1200">
                <a:solidFill>
                  <a:schemeClr val="tx1"/>
                </a:solidFill>
                <a:latin typeface="Arial"/>
                <a:ea typeface="SimSun" charset="0"/>
                <a:cs typeface="SimSun" charset="0"/>
              </a:defRPr>
            </a:lvl9pPr>
          </a:lstStyle>
          <a:p>
            <a:pPr marL="0" marR="0" lvl="0" indent="0" algn="l" defTabSz="457200" rtl="0" eaLnBrk="1" fontAlgn="base" latinLnBrk="0" hangingPunct="0">
              <a:lnSpc>
                <a:spcPct val="93000"/>
              </a:lnSpc>
              <a:spcBef>
                <a:spcPct val="0"/>
              </a:spcBef>
              <a:spcAft>
                <a:spcPct val="0"/>
              </a:spcAft>
              <a:buClr>
                <a:srgbClr val="000000"/>
              </a:buClr>
              <a:buSzTx/>
              <a:buFont typeface="Times New Roman" charset="0"/>
              <a:buNone/>
              <a:defRPr/>
            </a:pPr>
            <a:endParaRPr kumimoji="0" lang="en-US" sz="1800" b="0" i="0" u="none" strike="noStrike" kern="1200" cap="none" spc="0" normalizeH="0" baseline="0" noProof="0">
              <a:ln>
                <a:noFill/>
              </a:ln>
              <a:solidFill>
                <a:srgbClr val="AFA397"/>
              </a:solidFill>
              <a:effectLst/>
              <a:uLnTx/>
              <a:uFillTx/>
              <a:latin typeface="Arial"/>
              <a:ea typeface="SimSun" charset="0"/>
            </a:endParaRPr>
          </a:p>
        </p:txBody>
      </p:sp>
      <p:sp>
        <p:nvSpPr>
          <p:cNvPr id="14" name="Freeform 81">
            <a:extLst>
              <a:ext uri="{FF2B5EF4-FFF2-40B4-BE49-F238E27FC236}">
                <a16:creationId xmlns:a16="http://schemas.microsoft.com/office/drawing/2014/main" id="{131DC227-17F8-9045-881E-0D668A2C4D68}"/>
              </a:ext>
            </a:extLst>
          </p:cNvPr>
          <p:cNvSpPr>
            <a:spLocks noChangeArrowheads="1"/>
          </p:cNvSpPr>
          <p:nvPr/>
        </p:nvSpPr>
        <p:spPr bwMode="auto">
          <a:xfrm>
            <a:off x="1602311" y="2718116"/>
            <a:ext cx="340790" cy="377448"/>
          </a:xfrm>
          <a:custGeom>
            <a:avLst/>
            <a:gdLst>
              <a:gd name="T0" fmla="*/ 552 w 1107"/>
              <a:gd name="T1" fmla="*/ 0 h 1225"/>
              <a:gd name="T2" fmla="*/ 1106 w 1107"/>
              <a:gd name="T3" fmla="*/ 292 h 1225"/>
              <a:gd name="T4" fmla="*/ 1106 w 1107"/>
              <a:gd name="T5" fmla="*/ 410 h 1225"/>
              <a:gd name="T6" fmla="*/ 0 w 1107"/>
              <a:gd name="T7" fmla="*/ 410 h 1225"/>
              <a:gd name="T8" fmla="*/ 0 w 1107"/>
              <a:gd name="T9" fmla="*/ 292 h 1225"/>
              <a:gd name="T10" fmla="*/ 552 w 1107"/>
              <a:gd name="T11" fmla="*/ 0 h 1225"/>
              <a:gd name="T12" fmla="*/ 989 w 1107"/>
              <a:gd name="T13" fmla="*/ 524 h 1225"/>
              <a:gd name="T14" fmla="*/ 989 w 1107"/>
              <a:gd name="T15" fmla="*/ 934 h 1225"/>
              <a:gd name="T16" fmla="*/ 814 w 1107"/>
              <a:gd name="T17" fmla="*/ 934 h 1225"/>
              <a:gd name="T18" fmla="*/ 814 w 1107"/>
              <a:gd name="T19" fmla="*/ 524 h 1225"/>
              <a:gd name="T20" fmla="*/ 989 w 1107"/>
              <a:gd name="T21" fmla="*/ 524 h 1225"/>
              <a:gd name="T22" fmla="*/ 0 w 1107"/>
              <a:gd name="T23" fmla="*/ 1224 h 1225"/>
              <a:gd name="T24" fmla="*/ 0 w 1107"/>
              <a:gd name="T25" fmla="*/ 1049 h 1225"/>
              <a:gd name="T26" fmla="*/ 1106 w 1107"/>
              <a:gd name="T27" fmla="*/ 1049 h 1225"/>
              <a:gd name="T28" fmla="*/ 1106 w 1107"/>
              <a:gd name="T29" fmla="*/ 1224 h 1225"/>
              <a:gd name="T30" fmla="*/ 0 w 1107"/>
              <a:gd name="T31" fmla="*/ 1224 h 1225"/>
              <a:gd name="T32" fmla="*/ 464 w 1107"/>
              <a:gd name="T33" fmla="*/ 524 h 1225"/>
              <a:gd name="T34" fmla="*/ 639 w 1107"/>
              <a:gd name="T35" fmla="*/ 524 h 1225"/>
              <a:gd name="T36" fmla="*/ 639 w 1107"/>
              <a:gd name="T37" fmla="*/ 934 h 1225"/>
              <a:gd name="T38" fmla="*/ 464 w 1107"/>
              <a:gd name="T39" fmla="*/ 934 h 1225"/>
              <a:gd name="T40" fmla="*/ 464 w 1107"/>
              <a:gd name="T41" fmla="*/ 524 h 1225"/>
              <a:gd name="T42" fmla="*/ 114 w 1107"/>
              <a:gd name="T43" fmla="*/ 524 h 1225"/>
              <a:gd name="T44" fmla="*/ 289 w 1107"/>
              <a:gd name="T45" fmla="*/ 524 h 1225"/>
              <a:gd name="T46" fmla="*/ 289 w 1107"/>
              <a:gd name="T47" fmla="*/ 934 h 1225"/>
              <a:gd name="T48" fmla="*/ 114 w 1107"/>
              <a:gd name="T49" fmla="*/ 934 h 1225"/>
              <a:gd name="T50" fmla="*/ 114 w 1107"/>
              <a:gd name="T51" fmla="*/ 524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7" h="1225">
                <a:moveTo>
                  <a:pt x="552" y="0"/>
                </a:moveTo>
                <a:lnTo>
                  <a:pt x="1106" y="292"/>
                </a:lnTo>
                <a:lnTo>
                  <a:pt x="1106" y="410"/>
                </a:lnTo>
                <a:lnTo>
                  <a:pt x="0" y="410"/>
                </a:lnTo>
                <a:lnTo>
                  <a:pt x="0" y="292"/>
                </a:lnTo>
                <a:lnTo>
                  <a:pt x="552" y="0"/>
                </a:lnTo>
                <a:close/>
                <a:moveTo>
                  <a:pt x="989" y="524"/>
                </a:moveTo>
                <a:lnTo>
                  <a:pt x="989" y="934"/>
                </a:lnTo>
                <a:lnTo>
                  <a:pt x="814" y="934"/>
                </a:lnTo>
                <a:lnTo>
                  <a:pt x="814" y="524"/>
                </a:lnTo>
                <a:lnTo>
                  <a:pt x="989" y="524"/>
                </a:lnTo>
                <a:close/>
                <a:moveTo>
                  <a:pt x="0" y="1224"/>
                </a:moveTo>
                <a:lnTo>
                  <a:pt x="0" y="1049"/>
                </a:lnTo>
                <a:lnTo>
                  <a:pt x="1106" y="1049"/>
                </a:lnTo>
                <a:lnTo>
                  <a:pt x="1106" y="1224"/>
                </a:lnTo>
                <a:lnTo>
                  <a:pt x="0" y="1224"/>
                </a:lnTo>
                <a:close/>
                <a:moveTo>
                  <a:pt x="464" y="524"/>
                </a:moveTo>
                <a:lnTo>
                  <a:pt x="639" y="524"/>
                </a:lnTo>
                <a:lnTo>
                  <a:pt x="639" y="934"/>
                </a:lnTo>
                <a:lnTo>
                  <a:pt x="464" y="934"/>
                </a:lnTo>
                <a:lnTo>
                  <a:pt x="464" y="524"/>
                </a:lnTo>
                <a:close/>
                <a:moveTo>
                  <a:pt x="114" y="524"/>
                </a:moveTo>
                <a:lnTo>
                  <a:pt x="289" y="524"/>
                </a:lnTo>
                <a:lnTo>
                  <a:pt x="289" y="934"/>
                </a:lnTo>
                <a:lnTo>
                  <a:pt x="114" y="934"/>
                </a:lnTo>
                <a:lnTo>
                  <a:pt x="114" y="524"/>
                </a:lnTo>
                <a:close/>
              </a:path>
            </a:pathLst>
          </a:custGeom>
          <a:solidFill>
            <a:schemeClr val="bg1"/>
          </a:solidFill>
          <a:ln>
            <a:noFill/>
          </a:ln>
          <a:effectLst/>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cap="flat">
                <a:solidFill>
                  <a:srgbClr val="808080"/>
                </a:solidFill>
                <a:bevel/>
                <a:headEnd/>
                <a:tailEnd/>
              </a14:hiddenLine>
            </a:ext>
            <a:ext uri="{AF507438-7753-43e0-B8FC-AC1667EBCBE1}">
              <a14:hiddenEffects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5pPr>
            <a:lvl6pPr marL="2286000" algn="l" defTabSz="457200" rtl="0" eaLnBrk="1" latinLnBrk="0" hangingPunct="1">
              <a:defRPr kern="1200">
                <a:solidFill>
                  <a:schemeClr val="tx1"/>
                </a:solidFill>
                <a:latin typeface="Arial"/>
                <a:ea typeface="SimSun" charset="0"/>
                <a:cs typeface="SimSun" charset="0"/>
              </a:defRPr>
            </a:lvl6pPr>
            <a:lvl7pPr marL="2743200" algn="l" defTabSz="457200" rtl="0" eaLnBrk="1" latinLnBrk="0" hangingPunct="1">
              <a:defRPr kern="1200">
                <a:solidFill>
                  <a:schemeClr val="tx1"/>
                </a:solidFill>
                <a:latin typeface="Arial"/>
                <a:ea typeface="SimSun" charset="0"/>
                <a:cs typeface="SimSun" charset="0"/>
              </a:defRPr>
            </a:lvl7pPr>
            <a:lvl8pPr marL="3200400" algn="l" defTabSz="457200" rtl="0" eaLnBrk="1" latinLnBrk="0" hangingPunct="1">
              <a:defRPr kern="1200">
                <a:solidFill>
                  <a:schemeClr val="tx1"/>
                </a:solidFill>
                <a:latin typeface="Arial"/>
                <a:ea typeface="SimSun" charset="0"/>
                <a:cs typeface="SimSun" charset="0"/>
              </a:defRPr>
            </a:lvl8pPr>
            <a:lvl9pPr marL="3657600" algn="l" defTabSz="457200" rtl="0" eaLnBrk="1" latinLnBrk="0" hangingPunct="1">
              <a:defRPr kern="1200">
                <a:solidFill>
                  <a:schemeClr val="tx1"/>
                </a:solidFill>
                <a:latin typeface="Arial"/>
                <a:ea typeface="SimSun" charset="0"/>
                <a:cs typeface="SimSun" charset="0"/>
              </a:defRPr>
            </a:lvl9pPr>
          </a:lstStyle>
          <a:p>
            <a:pPr marL="0" marR="0" lvl="0" indent="0" algn="l" defTabSz="457200" rtl="0" eaLnBrk="1" fontAlgn="base" latinLnBrk="0" hangingPunct="0">
              <a:lnSpc>
                <a:spcPct val="93000"/>
              </a:lnSpc>
              <a:spcBef>
                <a:spcPct val="0"/>
              </a:spcBef>
              <a:spcAft>
                <a:spcPct val="0"/>
              </a:spcAft>
              <a:buClr>
                <a:srgbClr val="000000"/>
              </a:buClr>
              <a:buSzTx/>
              <a:buFont typeface="Times New Roman" charset="0"/>
              <a:buNone/>
              <a:defRPr/>
            </a:pPr>
            <a:endParaRPr kumimoji="0" lang="en-US" sz="1800" b="0" i="0" u="none" strike="noStrike" kern="1200" cap="none" spc="0" normalizeH="0" baseline="0" noProof="0">
              <a:ln>
                <a:noFill/>
              </a:ln>
              <a:solidFill>
                <a:srgbClr val="AFA397"/>
              </a:solidFill>
              <a:effectLst/>
              <a:uLnTx/>
              <a:uFillTx/>
              <a:latin typeface="Arial"/>
              <a:ea typeface="SimSun" charset="0"/>
            </a:endParaRPr>
          </a:p>
        </p:txBody>
      </p:sp>
    </p:spTree>
    <p:extLst>
      <p:ext uri="{BB962C8B-B14F-4D97-AF65-F5344CB8AC3E}">
        <p14:creationId xmlns:p14="http://schemas.microsoft.com/office/powerpoint/2010/main" val="3048554811"/>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EBE0331-A95A-1B47-9146-69401457EC6F}"/>
              </a:ext>
            </a:extLst>
          </p:cNvPr>
          <p:cNvSpPr txBox="1"/>
          <p:nvPr/>
        </p:nvSpPr>
        <p:spPr>
          <a:xfrm>
            <a:off x="2949662" y="2927018"/>
            <a:ext cx="6500961" cy="731520"/>
          </a:xfrm>
          <a:prstGeom prst="rect">
            <a:avLst/>
          </a:prstGeom>
          <a:noFill/>
        </p:spPr>
        <p:txBody>
          <a:bodyPr wrap="square" rtlCol="0">
            <a:normAutofit/>
          </a:bodyPr>
          <a:lstStyle/>
          <a:p>
            <a:pPr algn="dist"/>
            <a:r>
              <a:rPr kumimoji="1" lang="ko-KO" altLang="ko-KO" sz="4200">
                <a:solidFill>
                  <a:schemeClr val="tx1">
                    <a:lumMod val="75000"/>
                    <a:lumOff val="25000"/>
                  </a:schemeClr>
                </a:solidFill>
                <a:latin typeface="NanumGothic"/>
                <a:ea typeface="NanumGothic"/>
              </a:rPr>
              <a:t>제목 텍스트를 입력하세요.</a:t>
            </a:r>
          </a:p>
        </p:txBody>
      </p:sp>
      <p:sp>
        <p:nvSpPr>
          <p:cNvPr id="3" name="文本框 2">
            <a:extLst>
              <a:ext uri="{FF2B5EF4-FFF2-40B4-BE49-F238E27FC236}">
                <a16:creationId xmlns:a16="http://schemas.microsoft.com/office/drawing/2014/main" id="{70530273-A753-1B47-AF11-E509F0EDA5B7}"/>
              </a:ext>
            </a:extLst>
          </p:cNvPr>
          <p:cNvSpPr txBox="1"/>
          <p:nvPr/>
        </p:nvSpPr>
        <p:spPr>
          <a:xfrm>
            <a:off x="5385656" y="2161626"/>
            <a:ext cx="1398464" cy="523342"/>
          </a:xfrm>
          <a:prstGeom prst="rect">
            <a:avLst/>
          </a:prstGeom>
          <a:noFill/>
        </p:spPr>
        <p:txBody>
          <a:bodyPr wrap="none" rtlCol="0">
            <a:normAutofit/>
          </a:bodyPr>
          <a:lstStyle/>
          <a:p>
            <a:r>
              <a:rPr kumimoji="1" lang="ko-KO" altLang="ko-KO" sz="2800">
                <a:solidFill>
                  <a:schemeClr val="tx1">
                    <a:lumMod val="75000"/>
                    <a:lumOff val="25000"/>
                  </a:schemeClr>
                </a:solidFill>
                <a:latin typeface="NanumGothic"/>
                <a:ea typeface="NanumGothic"/>
              </a:rPr>
              <a:t>파트 03</a:t>
            </a:r>
            <a:endParaRPr kumimoji="1" lang="zh-CN" altLang="en-US" sz="2800">
              <a:solidFill>
                <a:schemeClr val="tx1">
                  <a:lumMod val="75000"/>
                  <a:lumOff val="25000"/>
                </a:schemeClr>
              </a:solidFill>
              <a:latin typeface="+mj-ea"/>
              <a:ea typeface="+mj-ea"/>
            </a:endParaRPr>
          </a:p>
        </p:txBody>
      </p:sp>
      <p:sp>
        <p:nvSpPr>
          <p:cNvPr id="4" name="文本框 3">
            <a:extLst>
              <a:ext uri="{FF2B5EF4-FFF2-40B4-BE49-F238E27FC236}">
                <a16:creationId xmlns:a16="http://schemas.microsoft.com/office/drawing/2014/main" id="{A5B3D8E8-A62A-FF47-B9E9-1635B8401AB2}"/>
              </a:ext>
            </a:extLst>
          </p:cNvPr>
          <p:cNvSpPr txBox="1"/>
          <p:nvPr/>
        </p:nvSpPr>
        <p:spPr>
          <a:xfrm>
            <a:off x="2756153" y="3880159"/>
            <a:ext cx="6887978" cy="469087"/>
          </a:xfrm>
          <a:prstGeom prst="rect">
            <a:avLst/>
          </a:prstGeom>
          <a:noFill/>
        </p:spPr>
        <p:txBody>
          <a:bodyPr wrap="square" rtlCol="0">
            <a:normAutofit/>
          </a:bodyPr>
          <a:lstStyle/>
          <a:p>
            <a:pPr algn="ctr">
              <a:lnSpc>
                <a:spcPct val="120000"/>
              </a:lnSpc>
            </a:pPr>
            <a:r>
              <a:rPr lang="ko-KO" altLang="ko-KO" sz="1050">
                <a:solidFill>
                  <a:schemeClr val="tx1">
                    <a:lumMod val="65000"/>
                    <a:lumOff val="35000"/>
                  </a:schemeClr>
                </a:solidFill>
                <a:latin typeface="NanumGothic"/>
                <a:ea typeface="NanumGothic"/>
              </a:rPr>
              <a:t>콘텐츠를 여기에 입력하거나 텍스트를 복사하여 이 상자에 붙여넣기를 선택하고 텍스트만 유지하도록 선택합니다. 콘텐츠를 여기에 입력하거나 텍스트를 복사하여 이 상자에 붙여넣기를 선택합니다.</a:t>
            </a:r>
          </a:p>
        </p:txBody>
      </p:sp>
      <p:sp>
        <p:nvSpPr>
          <p:cNvPr id="5" name="框架 4">
            <a:extLst>
              <a:ext uri="{FF2B5EF4-FFF2-40B4-BE49-F238E27FC236}">
                <a16:creationId xmlns:a16="http://schemas.microsoft.com/office/drawing/2014/main" id="{8AF738F8-262B-834F-828C-68C36FDFDCAA}"/>
              </a:ext>
            </a:extLst>
          </p:cNvPr>
          <p:cNvSpPr/>
          <p:nvPr/>
        </p:nvSpPr>
        <p:spPr>
          <a:xfrm>
            <a:off x="-465799" y="5825786"/>
            <a:ext cx="2631065" cy="1297292"/>
          </a:xfrm>
          <a:prstGeom prst="frame">
            <a:avLst>
              <a:gd name="adj1" fmla="val 3411"/>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弦形 5">
            <a:extLst>
              <a:ext uri="{FF2B5EF4-FFF2-40B4-BE49-F238E27FC236}">
                <a16:creationId xmlns:a16="http://schemas.microsoft.com/office/drawing/2014/main" id="{220BCCFD-553F-434D-95B8-B2DE66F08413}"/>
              </a:ext>
            </a:extLst>
          </p:cNvPr>
          <p:cNvSpPr/>
          <p:nvPr/>
        </p:nvSpPr>
        <p:spPr>
          <a:xfrm>
            <a:off x="10284673" y="-443270"/>
            <a:ext cx="1320800" cy="1320800"/>
          </a:xfrm>
          <a:prstGeom prst="chord">
            <a:avLst>
              <a:gd name="adj1" fmla="val 20261942"/>
              <a:gd name="adj2" fmla="val 1213291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a:extLst>
              <a:ext uri="{FF2B5EF4-FFF2-40B4-BE49-F238E27FC236}">
                <a16:creationId xmlns:a16="http://schemas.microsoft.com/office/drawing/2014/main" id="{3257CCB0-37D2-CE4B-AFFB-047D02A539B9}"/>
              </a:ext>
            </a:extLst>
          </p:cNvPr>
          <p:cNvSpPr/>
          <p:nvPr/>
        </p:nvSpPr>
        <p:spPr>
          <a:xfrm>
            <a:off x="10679160" y="5963920"/>
            <a:ext cx="426720" cy="426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C9C312A9-EE5B-5742-8EC8-2B4B7D25AC09}"/>
              </a:ext>
            </a:extLst>
          </p:cNvPr>
          <p:cNvSpPr/>
          <p:nvPr/>
        </p:nvSpPr>
        <p:spPr>
          <a:xfrm>
            <a:off x="1688731" y="5495586"/>
            <a:ext cx="660400" cy="660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饼形 8">
            <a:extLst>
              <a:ext uri="{FF2B5EF4-FFF2-40B4-BE49-F238E27FC236}">
                <a16:creationId xmlns:a16="http://schemas.microsoft.com/office/drawing/2014/main" id="{91B6E3EE-3EE4-134D-A8B9-FB72F7D099D3}"/>
              </a:ext>
            </a:extLst>
          </p:cNvPr>
          <p:cNvSpPr/>
          <p:nvPr/>
        </p:nvSpPr>
        <p:spPr>
          <a:xfrm>
            <a:off x="108546" y="5009815"/>
            <a:ext cx="1336040" cy="1336040"/>
          </a:xfrm>
          <a:prstGeom prst="pie">
            <a:avLst>
              <a:gd name="adj1" fmla="val 10807632"/>
              <a:gd name="adj2" fmla="val 2608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同心圆 9">
            <a:extLst>
              <a:ext uri="{FF2B5EF4-FFF2-40B4-BE49-F238E27FC236}">
                <a16:creationId xmlns:a16="http://schemas.microsoft.com/office/drawing/2014/main" id="{EDD46E32-5D37-864B-B5D6-5F7FE46D5511}"/>
              </a:ext>
            </a:extLst>
          </p:cNvPr>
          <p:cNvSpPr/>
          <p:nvPr/>
        </p:nvSpPr>
        <p:spPr>
          <a:xfrm>
            <a:off x="7351840" y="-1544783"/>
            <a:ext cx="2611120" cy="2611120"/>
          </a:xfrm>
          <a:prstGeom prst="donut">
            <a:avLst>
              <a:gd name="adj" fmla="val 232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乘 10">
            <a:extLst>
              <a:ext uri="{FF2B5EF4-FFF2-40B4-BE49-F238E27FC236}">
                <a16:creationId xmlns:a16="http://schemas.microsoft.com/office/drawing/2014/main" id="{E9071E86-158D-B54F-BB9B-D348B5034416}"/>
              </a:ext>
            </a:extLst>
          </p:cNvPr>
          <p:cNvSpPr/>
          <p:nvPr/>
        </p:nvSpPr>
        <p:spPr>
          <a:xfrm>
            <a:off x="11295593" y="5867400"/>
            <a:ext cx="619760" cy="619760"/>
          </a:xfrm>
          <a:prstGeom prst="mathMultiply">
            <a:avLst/>
          </a:prstGeom>
          <a:no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同心圆 11">
            <a:extLst>
              <a:ext uri="{FF2B5EF4-FFF2-40B4-BE49-F238E27FC236}">
                <a16:creationId xmlns:a16="http://schemas.microsoft.com/office/drawing/2014/main" id="{F138A332-A5B3-8E49-A329-FD67E81596E4}"/>
              </a:ext>
            </a:extLst>
          </p:cNvPr>
          <p:cNvSpPr/>
          <p:nvPr/>
        </p:nvSpPr>
        <p:spPr>
          <a:xfrm>
            <a:off x="1187730" y="901555"/>
            <a:ext cx="329565" cy="329565"/>
          </a:xfrm>
          <a:prstGeom prst="donut">
            <a:avLst>
              <a:gd name="adj" fmla="val 214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矩形 12">
            <a:extLst>
              <a:ext uri="{FF2B5EF4-FFF2-40B4-BE49-F238E27FC236}">
                <a16:creationId xmlns:a16="http://schemas.microsoft.com/office/drawing/2014/main" id="{7DB83480-8B00-C841-8F3F-888915F0205D}"/>
              </a:ext>
            </a:extLst>
          </p:cNvPr>
          <p:cNvSpPr/>
          <p:nvPr/>
        </p:nvSpPr>
        <p:spPr>
          <a:xfrm>
            <a:off x="618770" y="1501630"/>
            <a:ext cx="315593" cy="60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64E380CB-7CBF-EA48-B0A2-915CE2949DA9}"/>
              </a:ext>
            </a:extLst>
          </p:cNvPr>
          <p:cNvSpPr/>
          <p:nvPr/>
        </p:nvSpPr>
        <p:spPr>
          <a:xfrm>
            <a:off x="201577" y="627870"/>
            <a:ext cx="417193" cy="60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F940F089-43CD-2E44-A361-3BF025291E94}"/>
              </a:ext>
            </a:extLst>
          </p:cNvPr>
          <p:cNvSpPr/>
          <p:nvPr/>
        </p:nvSpPr>
        <p:spPr>
          <a:xfrm>
            <a:off x="7802880" y="6329680"/>
            <a:ext cx="1320800" cy="60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DAD79559-51FA-6644-8892-5EFB4B5932CE}"/>
              </a:ext>
            </a:extLst>
          </p:cNvPr>
          <p:cNvSpPr/>
          <p:nvPr/>
        </p:nvSpPr>
        <p:spPr>
          <a:xfrm>
            <a:off x="8955723" y="6116320"/>
            <a:ext cx="315593" cy="60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9B830CB7-709F-EB42-BE81-B9A401F8D24D}"/>
              </a:ext>
            </a:extLst>
          </p:cNvPr>
          <p:cNvSpPr/>
          <p:nvPr/>
        </p:nvSpPr>
        <p:spPr>
          <a:xfrm>
            <a:off x="1871299" y="816570"/>
            <a:ext cx="718769" cy="60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78534606"/>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0AE98A54-E084-764E-8389-3374E074F8FF}"/>
              </a:ext>
            </a:extLst>
          </p:cNvPr>
          <p:cNvSpPr/>
          <p:nvPr/>
        </p:nvSpPr>
        <p:spPr>
          <a:xfrm>
            <a:off x="2269897" y="3359085"/>
            <a:ext cx="2875722" cy="344556"/>
          </a:xfrm>
          <a:prstGeom prst="roundRect">
            <a:avLst>
              <a:gd name="adj" fmla="val 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圆角矩形 2">
            <a:extLst>
              <a:ext uri="{FF2B5EF4-FFF2-40B4-BE49-F238E27FC236}">
                <a16:creationId xmlns:a16="http://schemas.microsoft.com/office/drawing/2014/main" id="{98476E6F-23F2-FD48-8482-D2FC1C3DC764}"/>
              </a:ext>
            </a:extLst>
          </p:cNvPr>
          <p:cNvSpPr/>
          <p:nvPr/>
        </p:nvSpPr>
        <p:spPr>
          <a:xfrm>
            <a:off x="2269898" y="3988563"/>
            <a:ext cx="1709530" cy="344556"/>
          </a:xfrm>
          <a:prstGeom prst="roundRect">
            <a:avLst>
              <a:gd name="adj" fmla="val 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3">
            <a:extLst>
              <a:ext uri="{FF2B5EF4-FFF2-40B4-BE49-F238E27FC236}">
                <a16:creationId xmlns:a16="http://schemas.microsoft.com/office/drawing/2014/main" id="{CE05F35D-9ECA-C140-BBF7-A07E15A274E2}"/>
              </a:ext>
            </a:extLst>
          </p:cNvPr>
          <p:cNvSpPr/>
          <p:nvPr/>
        </p:nvSpPr>
        <p:spPr>
          <a:xfrm>
            <a:off x="2269898" y="4618041"/>
            <a:ext cx="2186608" cy="344556"/>
          </a:xfrm>
          <a:prstGeom prst="roundRect">
            <a:avLst>
              <a:gd name="adj" fmla="val 0"/>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圆角矩形 4">
            <a:extLst>
              <a:ext uri="{FF2B5EF4-FFF2-40B4-BE49-F238E27FC236}">
                <a16:creationId xmlns:a16="http://schemas.microsoft.com/office/drawing/2014/main" id="{70124F1A-FF1A-374D-BE23-719E7D7FBD58}"/>
              </a:ext>
            </a:extLst>
          </p:cNvPr>
          <p:cNvSpPr/>
          <p:nvPr/>
        </p:nvSpPr>
        <p:spPr>
          <a:xfrm>
            <a:off x="7844438" y="3359085"/>
            <a:ext cx="2391016" cy="34455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57731ECD-E17D-1847-9FB4-C93CA1A1B48A}"/>
              </a:ext>
            </a:extLst>
          </p:cNvPr>
          <p:cNvSpPr/>
          <p:nvPr/>
        </p:nvSpPr>
        <p:spPr>
          <a:xfrm>
            <a:off x="7844438" y="3988563"/>
            <a:ext cx="2960859" cy="34455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a:extLst>
              <a:ext uri="{FF2B5EF4-FFF2-40B4-BE49-F238E27FC236}">
                <a16:creationId xmlns:a16="http://schemas.microsoft.com/office/drawing/2014/main" id="{7509D146-F04F-0F45-8B0F-EAC679BCBE28}"/>
              </a:ext>
            </a:extLst>
          </p:cNvPr>
          <p:cNvSpPr/>
          <p:nvPr/>
        </p:nvSpPr>
        <p:spPr>
          <a:xfrm>
            <a:off x="7844439" y="4618041"/>
            <a:ext cx="2186608" cy="34455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DE1CCE69-376F-4443-9F46-51CFC9CD9922}"/>
              </a:ext>
            </a:extLst>
          </p:cNvPr>
          <p:cNvSpPr txBox="1"/>
          <p:nvPr/>
        </p:nvSpPr>
        <p:spPr>
          <a:xfrm>
            <a:off x="1507895" y="2835662"/>
            <a:ext cx="2067339" cy="243840"/>
          </a:xfrm>
          <a:prstGeom prst="rect">
            <a:avLst/>
          </a:prstGeom>
          <a:noFill/>
        </p:spPr>
        <p:txBody>
          <a:bodyPr wrap="square" rtlCol="0">
            <a:normAutofit/>
          </a:bodyPr>
          <a:lstStyle/>
          <a:p>
            <a:pPr algn="dist"/>
            <a:r>
              <a:rPr kumimoji="1" lang="ko-KO" altLang="ko-KO" sz="1000" b="1">
                <a:solidFill>
                  <a:schemeClr val="tx1">
                    <a:lumMod val="75000"/>
                    <a:lumOff val="25000"/>
                  </a:schemeClr>
                </a:solidFill>
                <a:latin typeface="NanumGothic"/>
                <a:ea typeface="NanumGothic"/>
                <a:cs typeface="+mn-ea"/>
                <a:sym typeface="+mn-lt"/>
              </a:rPr>
              <a:t>제목 텍스트 내용을 입력하세요.</a:t>
            </a:r>
          </a:p>
        </p:txBody>
      </p:sp>
      <p:sp>
        <p:nvSpPr>
          <p:cNvPr id="9" name="文本框 8">
            <a:extLst>
              <a:ext uri="{FF2B5EF4-FFF2-40B4-BE49-F238E27FC236}">
                <a16:creationId xmlns:a16="http://schemas.microsoft.com/office/drawing/2014/main" id="{004FF465-ADCE-3A41-B5A2-993453732F54}"/>
              </a:ext>
            </a:extLst>
          </p:cNvPr>
          <p:cNvSpPr txBox="1"/>
          <p:nvPr/>
        </p:nvSpPr>
        <p:spPr>
          <a:xfrm>
            <a:off x="1461512" y="3414202"/>
            <a:ext cx="657704" cy="246278"/>
          </a:xfrm>
          <a:prstGeom prst="rect">
            <a:avLst/>
          </a:prstGeom>
          <a:noFill/>
        </p:spPr>
        <p:txBody>
          <a:bodyPr wrap="none" rtlCol="0">
            <a:normAutofit/>
          </a:bodyPr>
          <a:lstStyle/>
          <a:p>
            <a:r>
              <a:rPr kumimoji="1" lang="ko-KO" altLang="ko-KO" sz="1000">
                <a:solidFill>
                  <a:schemeClr val="tx1">
                    <a:lumMod val="75000"/>
                    <a:lumOff val="25000"/>
                  </a:schemeClr>
                </a:solidFill>
                <a:latin typeface="NanumGothic"/>
                <a:ea typeface="NanumGothic"/>
              </a:rPr>
              <a:t>데이터 1</a:t>
            </a:r>
            <a:endParaRPr kumimoji="1" lang="zh-CN" altLang="en-US" sz="1200">
              <a:solidFill>
                <a:schemeClr val="tx1">
                  <a:lumMod val="75000"/>
                  <a:lumOff val="25000"/>
                </a:schemeClr>
              </a:solidFill>
              <a:latin typeface="Source Han Sans CN Regular" panose="020B0500000000000000" pitchFamily="34" charset="-128"/>
              <a:ea typeface="Source Han Sans CN Regular" panose="020B0500000000000000" pitchFamily="34" charset="-128"/>
            </a:endParaRPr>
          </a:p>
        </p:txBody>
      </p:sp>
      <p:sp>
        <p:nvSpPr>
          <p:cNvPr id="10" name="文本框 9">
            <a:extLst>
              <a:ext uri="{FF2B5EF4-FFF2-40B4-BE49-F238E27FC236}">
                <a16:creationId xmlns:a16="http://schemas.microsoft.com/office/drawing/2014/main" id="{D376CDDE-DD8C-F146-B724-5FB26C535BFC}"/>
              </a:ext>
            </a:extLst>
          </p:cNvPr>
          <p:cNvSpPr txBox="1"/>
          <p:nvPr/>
        </p:nvSpPr>
        <p:spPr>
          <a:xfrm>
            <a:off x="1461512" y="4043680"/>
            <a:ext cx="657704" cy="246278"/>
          </a:xfrm>
          <a:prstGeom prst="rect">
            <a:avLst/>
          </a:prstGeom>
          <a:noFill/>
        </p:spPr>
        <p:txBody>
          <a:bodyPr wrap="none" rtlCol="0">
            <a:normAutofit/>
          </a:bodyPr>
          <a:lstStyle/>
          <a:p>
            <a:r>
              <a:rPr kumimoji="1" lang="ko-KO" altLang="ko-KO" sz="1000">
                <a:solidFill>
                  <a:schemeClr val="tx1">
                    <a:lumMod val="75000"/>
                    <a:lumOff val="25000"/>
                  </a:schemeClr>
                </a:solidFill>
                <a:latin typeface="NanumGothic"/>
                <a:ea typeface="NanumGothic"/>
              </a:rPr>
              <a:t>데이터 2</a:t>
            </a:r>
            <a:endParaRPr kumimoji="1" lang="zh-CN" altLang="en-US" sz="1200">
              <a:solidFill>
                <a:schemeClr val="tx1">
                  <a:lumMod val="75000"/>
                  <a:lumOff val="25000"/>
                </a:schemeClr>
              </a:solidFill>
              <a:latin typeface="Source Han Sans CN Regular" panose="020B0500000000000000" pitchFamily="34" charset="-128"/>
              <a:ea typeface="Source Han Sans CN Regular" panose="020B0500000000000000" pitchFamily="34" charset="-128"/>
            </a:endParaRPr>
          </a:p>
        </p:txBody>
      </p:sp>
      <p:sp>
        <p:nvSpPr>
          <p:cNvPr id="11" name="文本框 10">
            <a:extLst>
              <a:ext uri="{FF2B5EF4-FFF2-40B4-BE49-F238E27FC236}">
                <a16:creationId xmlns:a16="http://schemas.microsoft.com/office/drawing/2014/main" id="{763ECACF-F492-6F44-8C4D-0627071D7626}"/>
              </a:ext>
            </a:extLst>
          </p:cNvPr>
          <p:cNvSpPr txBox="1"/>
          <p:nvPr/>
        </p:nvSpPr>
        <p:spPr>
          <a:xfrm>
            <a:off x="1461512" y="4691546"/>
            <a:ext cx="657704" cy="246278"/>
          </a:xfrm>
          <a:prstGeom prst="rect">
            <a:avLst/>
          </a:prstGeom>
          <a:noFill/>
        </p:spPr>
        <p:txBody>
          <a:bodyPr wrap="none" rtlCol="0">
            <a:normAutofit/>
          </a:bodyPr>
          <a:lstStyle/>
          <a:p>
            <a:r>
              <a:rPr kumimoji="1" lang="ko-KO" altLang="ko-KO" sz="1000">
                <a:solidFill>
                  <a:schemeClr val="tx1">
                    <a:lumMod val="75000"/>
                    <a:lumOff val="25000"/>
                  </a:schemeClr>
                </a:solidFill>
                <a:latin typeface="NanumGothic"/>
                <a:ea typeface="NanumGothic"/>
              </a:rPr>
              <a:t>데이터 3</a:t>
            </a:r>
            <a:endParaRPr kumimoji="1" lang="zh-CN" altLang="en-US" sz="1200">
              <a:solidFill>
                <a:schemeClr val="tx1">
                  <a:lumMod val="75000"/>
                  <a:lumOff val="25000"/>
                </a:schemeClr>
              </a:solidFill>
              <a:latin typeface="Source Han Sans CN Regular" panose="020B0500000000000000" pitchFamily="34" charset="-128"/>
              <a:ea typeface="Source Han Sans CN Regular" panose="020B0500000000000000" pitchFamily="34" charset="-128"/>
            </a:endParaRPr>
          </a:p>
        </p:txBody>
      </p:sp>
      <p:sp>
        <p:nvSpPr>
          <p:cNvPr id="12" name="文本框 11">
            <a:extLst>
              <a:ext uri="{FF2B5EF4-FFF2-40B4-BE49-F238E27FC236}">
                <a16:creationId xmlns:a16="http://schemas.microsoft.com/office/drawing/2014/main" id="{A400BA53-39ED-8D42-A0A0-4597778365E9}"/>
              </a:ext>
            </a:extLst>
          </p:cNvPr>
          <p:cNvSpPr txBox="1"/>
          <p:nvPr/>
        </p:nvSpPr>
        <p:spPr>
          <a:xfrm>
            <a:off x="7075809" y="2835662"/>
            <a:ext cx="2067339" cy="243840"/>
          </a:xfrm>
          <a:prstGeom prst="rect">
            <a:avLst/>
          </a:prstGeom>
          <a:noFill/>
        </p:spPr>
        <p:txBody>
          <a:bodyPr wrap="square" rtlCol="0">
            <a:normAutofit/>
          </a:bodyPr>
          <a:lstStyle/>
          <a:p>
            <a:pPr algn="dist"/>
            <a:r>
              <a:rPr kumimoji="1" lang="ko-KO" altLang="ko-KO" sz="1000" b="1">
                <a:solidFill>
                  <a:schemeClr val="tx1">
                    <a:lumMod val="75000"/>
                    <a:lumOff val="25000"/>
                  </a:schemeClr>
                </a:solidFill>
                <a:latin typeface="NanumGothic"/>
                <a:ea typeface="NanumGothic"/>
                <a:cs typeface="+mn-ea"/>
                <a:sym typeface="+mn-lt"/>
              </a:rPr>
              <a:t>제목 텍스트 내용을 입력하세요.</a:t>
            </a:r>
          </a:p>
        </p:txBody>
      </p:sp>
      <p:sp>
        <p:nvSpPr>
          <p:cNvPr id="13" name="文本框 12">
            <a:extLst>
              <a:ext uri="{FF2B5EF4-FFF2-40B4-BE49-F238E27FC236}">
                <a16:creationId xmlns:a16="http://schemas.microsoft.com/office/drawing/2014/main" id="{FB33F2BE-C7ED-7742-984B-CBEFB9FB67D7}"/>
              </a:ext>
            </a:extLst>
          </p:cNvPr>
          <p:cNvSpPr txBox="1"/>
          <p:nvPr/>
        </p:nvSpPr>
        <p:spPr>
          <a:xfrm>
            <a:off x="7029426" y="3414202"/>
            <a:ext cx="657704" cy="246278"/>
          </a:xfrm>
          <a:prstGeom prst="rect">
            <a:avLst/>
          </a:prstGeom>
          <a:noFill/>
        </p:spPr>
        <p:txBody>
          <a:bodyPr wrap="none" rtlCol="0">
            <a:normAutofit/>
          </a:bodyPr>
          <a:lstStyle/>
          <a:p>
            <a:r>
              <a:rPr kumimoji="1" lang="ko-KO" altLang="ko-KO" sz="1000">
                <a:solidFill>
                  <a:schemeClr val="tx1">
                    <a:lumMod val="75000"/>
                    <a:lumOff val="25000"/>
                  </a:schemeClr>
                </a:solidFill>
                <a:latin typeface="NanumGothic"/>
                <a:ea typeface="NanumGothic"/>
              </a:rPr>
              <a:t>데이터 1</a:t>
            </a:r>
            <a:endParaRPr kumimoji="1" lang="zh-CN" altLang="en-US" sz="1200">
              <a:solidFill>
                <a:schemeClr val="tx1">
                  <a:lumMod val="75000"/>
                  <a:lumOff val="25000"/>
                </a:schemeClr>
              </a:solidFill>
              <a:latin typeface="Source Han Sans CN Regular" panose="020B0500000000000000" pitchFamily="34" charset="-128"/>
              <a:ea typeface="Source Han Sans CN Regular" panose="020B0500000000000000" pitchFamily="34" charset="-128"/>
            </a:endParaRPr>
          </a:p>
        </p:txBody>
      </p:sp>
      <p:sp>
        <p:nvSpPr>
          <p:cNvPr id="14" name="文本框 13">
            <a:extLst>
              <a:ext uri="{FF2B5EF4-FFF2-40B4-BE49-F238E27FC236}">
                <a16:creationId xmlns:a16="http://schemas.microsoft.com/office/drawing/2014/main" id="{FACCD8D1-7B26-C040-A119-A16AAA9DF33D}"/>
              </a:ext>
            </a:extLst>
          </p:cNvPr>
          <p:cNvSpPr txBox="1"/>
          <p:nvPr/>
        </p:nvSpPr>
        <p:spPr>
          <a:xfrm>
            <a:off x="7029426" y="4043680"/>
            <a:ext cx="657704" cy="246278"/>
          </a:xfrm>
          <a:prstGeom prst="rect">
            <a:avLst/>
          </a:prstGeom>
          <a:noFill/>
        </p:spPr>
        <p:txBody>
          <a:bodyPr wrap="none" rtlCol="0">
            <a:normAutofit/>
          </a:bodyPr>
          <a:lstStyle/>
          <a:p>
            <a:r>
              <a:rPr kumimoji="1" lang="ko-KO" altLang="ko-KO" sz="1000">
                <a:solidFill>
                  <a:schemeClr val="tx1">
                    <a:lumMod val="75000"/>
                    <a:lumOff val="25000"/>
                  </a:schemeClr>
                </a:solidFill>
                <a:latin typeface="NanumGothic"/>
                <a:ea typeface="NanumGothic"/>
              </a:rPr>
              <a:t>데이터 2</a:t>
            </a:r>
            <a:endParaRPr kumimoji="1" lang="zh-CN" altLang="en-US" sz="1200">
              <a:solidFill>
                <a:schemeClr val="tx1">
                  <a:lumMod val="75000"/>
                  <a:lumOff val="25000"/>
                </a:schemeClr>
              </a:solidFill>
              <a:latin typeface="Source Han Sans CN Regular" panose="020B0500000000000000" pitchFamily="34" charset="-128"/>
              <a:ea typeface="Source Han Sans CN Regular" panose="020B0500000000000000" pitchFamily="34" charset="-128"/>
            </a:endParaRPr>
          </a:p>
        </p:txBody>
      </p:sp>
      <p:sp>
        <p:nvSpPr>
          <p:cNvPr id="15" name="文本框 14">
            <a:extLst>
              <a:ext uri="{FF2B5EF4-FFF2-40B4-BE49-F238E27FC236}">
                <a16:creationId xmlns:a16="http://schemas.microsoft.com/office/drawing/2014/main" id="{7D41B7C1-E60B-7E42-8090-9501BD6DF965}"/>
              </a:ext>
            </a:extLst>
          </p:cNvPr>
          <p:cNvSpPr txBox="1"/>
          <p:nvPr/>
        </p:nvSpPr>
        <p:spPr>
          <a:xfrm>
            <a:off x="7029426" y="4691546"/>
            <a:ext cx="657704" cy="246278"/>
          </a:xfrm>
          <a:prstGeom prst="rect">
            <a:avLst/>
          </a:prstGeom>
          <a:noFill/>
        </p:spPr>
        <p:txBody>
          <a:bodyPr wrap="none" rtlCol="0">
            <a:normAutofit/>
          </a:bodyPr>
          <a:lstStyle/>
          <a:p>
            <a:r>
              <a:rPr kumimoji="1" lang="ko-KO" altLang="ko-KO" sz="1000">
                <a:solidFill>
                  <a:schemeClr val="tx1">
                    <a:lumMod val="75000"/>
                    <a:lumOff val="25000"/>
                  </a:schemeClr>
                </a:solidFill>
                <a:latin typeface="NanumGothic"/>
                <a:ea typeface="NanumGothic"/>
              </a:rPr>
              <a:t>데이터 3</a:t>
            </a:r>
            <a:endParaRPr kumimoji="1" lang="zh-CN" altLang="en-US" sz="1200">
              <a:solidFill>
                <a:schemeClr val="tx1">
                  <a:lumMod val="75000"/>
                  <a:lumOff val="25000"/>
                </a:schemeClr>
              </a:solidFill>
              <a:latin typeface="Source Han Sans CN Regular" panose="020B0500000000000000" pitchFamily="34" charset="-128"/>
              <a:ea typeface="Source Han Sans CN Regular" panose="020B0500000000000000" pitchFamily="34" charset="-128"/>
            </a:endParaRPr>
          </a:p>
        </p:txBody>
      </p:sp>
      <p:sp>
        <p:nvSpPr>
          <p:cNvPr id="16" name="矩形 15">
            <a:extLst>
              <a:ext uri="{FF2B5EF4-FFF2-40B4-BE49-F238E27FC236}">
                <a16:creationId xmlns:a16="http://schemas.microsoft.com/office/drawing/2014/main" id="{CF43BF17-174D-F64A-80F0-6F7B1492204F}"/>
              </a:ext>
            </a:extLst>
          </p:cNvPr>
          <p:cNvSpPr/>
          <p:nvPr/>
        </p:nvSpPr>
        <p:spPr bwMode="auto">
          <a:xfrm>
            <a:off x="1512614" y="1408368"/>
            <a:ext cx="2981567" cy="304800"/>
          </a:xfrm>
          <a:prstGeom prst="rect">
            <a:avLst/>
          </a:prstGeom>
          <a:noFill/>
        </p:spPr>
        <p:txBody>
          <a:bodyPr wrap="square">
            <a:normAutofit/>
            <a:scene3d>
              <a:camera prst="orthographicFront"/>
              <a:lightRig rig="threePt" dir="t"/>
            </a:scene3d>
            <a:sp3d contourW="12700"/>
          </a:bodyPr>
          <a:lstStyle/>
          <a:p>
            <a:pPr algn="dist">
              <a:lnSpc>
                <a:spcPct val="100000"/>
              </a:lnSpc>
            </a:pPr>
            <a:r>
              <a:rPr lang="ko-KO" altLang="ko-KO" sz="1400" b="1">
                <a:solidFill>
                  <a:schemeClr val="tx1">
                    <a:lumMod val="75000"/>
                    <a:lumOff val="25000"/>
                  </a:schemeClr>
                </a:solidFill>
                <a:latin typeface="NanumGothic"/>
                <a:ea typeface="NanumGothic"/>
                <a:sym typeface="华文细黑"/>
              </a:rPr>
              <a:t>여기에 제목 텍스트를 입력하세요.</a:t>
            </a:r>
          </a:p>
        </p:txBody>
      </p:sp>
      <p:sp>
        <p:nvSpPr>
          <p:cNvPr id="17" name="矩形 16">
            <a:extLst>
              <a:ext uri="{FF2B5EF4-FFF2-40B4-BE49-F238E27FC236}">
                <a16:creationId xmlns:a16="http://schemas.microsoft.com/office/drawing/2014/main" id="{81FB4447-BBD0-F94F-9576-6A10F7C69671}"/>
              </a:ext>
            </a:extLst>
          </p:cNvPr>
          <p:cNvSpPr/>
          <p:nvPr/>
        </p:nvSpPr>
        <p:spPr>
          <a:xfrm>
            <a:off x="2172622" y="5141344"/>
            <a:ext cx="3424572" cy="523037"/>
          </a:xfrm>
          <a:prstGeom prst="rect">
            <a:avLst/>
          </a:prstGeom>
        </p:spPr>
        <p:txBody>
          <a:bodyPr wrap="square">
            <a:normAutofit/>
          </a:bodyPr>
          <a:lstStyle/>
          <a:p>
            <a:pPr>
              <a:lnSpc>
                <a:spcPct val="120000"/>
              </a:lnSpc>
            </a:pPr>
            <a:r>
              <a:rPr kumimoji="1" lang="ko-KO" altLang="ko-KO" sz="1200">
                <a:solidFill>
                  <a:schemeClr val="tx1">
                    <a:lumMod val="75000"/>
                    <a:lumOff val="25000"/>
                  </a:schemeClr>
                </a:solidFill>
                <a:latin typeface="NanumGothic"/>
                <a:ea typeface="NanumGothic"/>
                <a:cs typeface="+mn-ea"/>
                <a:sym typeface="+mn-lt"/>
              </a:rPr>
              <a:t>저희 PPT 템플릿을 이용해 주셔서 감사합니다. 여기에 필요한 텍스트 내용을 입력해 주세요. 저희</a:t>
            </a:r>
            <a:endParaRPr lang="zh-CN" altLang="en-US" sz="1200">
              <a:solidFill>
                <a:schemeClr val="tx1">
                  <a:lumMod val="75000"/>
                  <a:lumOff val="25000"/>
                </a:schemeClr>
              </a:solidFill>
              <a:latin typeface="Source Han Sans CN Regular" panose="020B0500000000000000" pitchFamily="34" charset="-128"/>
              <a:ea typeface="Source Han Sans CN Regular" panose="020B0500000000000000" pitchFamily="34" charset="-128"/>
              <a:cs typeface="微软雅黑" panose="020B0503020204020204" pitchFamily="34" charset="-122"/>
              <a:sym typeface="+mn-ea"/>
            </a:endParaRPr>
          </a:p>
        </p:txBody>
      </p:sp>
      <p:sp>
        <p:nvSpPr>
          <p:cNvPr id="18" name="矩形 17">
            <a:extLst>
              <a:ext uri="{FF2B5EF4-FFF2-40B4-BE49-F238E27FC236}">
                <a16:creationId xmlns:a16="http://schemas.microsoft.com/office/drawing/2014/main" id="{25295E21-18E9-5D4B-AD38-E9E9C9D7077B}"/>
              </a:ext>
            </a:extLst>
          </p:cNvPr>
          <p:cNvSpPr/>
          <p:nvPr/>
        </p:nvSpPr>
        <p:spPr>
          <a:xfrm>
            <a:off x="7753789" y="5141344"/>
            <a:ext cx="3424572" cy="523037"/>
          </a:xfrm>
          <a:prstGeom prst="rect">
            <a:avLst/>
          </a:prstGeom>
        </p:spPr>
        <p:txBody>
          <a:bodyPr wrap="square">
            <a:normAutofit/>
          </a:bodyPr>
          <a:lstStyle/>
          <a:p>
            <a:pPr>
              <a:lnSpc>
                <a:spcPct val="120000"/>
              </a:lnSpc>
            </a:pPr>
            <a:r>
              <a:rPr kumimoji="1" lang="ko-KO" altLang="ko-KO" sz="1200">
                <a:solidFill>
                  <a:schemeClr val="tx1">
                    <a:lumMod val="75000"/>
                    <a:lumOff val="25000"/>
                  </a:schemeClr>
                </a:solidFill>
                <a:latin typeface="NanumGothic"/>
                <a:ea typeface="NanumGothic"/>
                <a:cs typeface="+mn-ea"/>
                <a:sym typeface="+mn-lt"/>
              </a:rPr>
              <a:t>저희 PPT 템플릿을 이용해 주셔서 감사합니다. 여기에 필요한 텍스트 내용을 입력해 주세요. 저희</a:t>
            </a:r>
            <a:endParaRPr lang="zh-CN" altLang="en-US" sz="1200">
              <a:solidFill>
                <a:schemeClr val="tx1">
                  <a:lumMod val="75000"/>
                  <a:lumOff val="25000"/>
                </a:schemeClr>
              </a:solidFill>
              <a:latin typeface="Source Han Sans CN Regular" panose="020B0500000000000000" pitchFamily="34" charset="-128"/>
              <a:ea typeface="Source Han Sans CN Regular" panose="020B0500000000000000" pitchFamily="34" charset="-128"/>
              <a:cs typeface="微软雅黑" panose="020B0503020204020204" pitchFamily="34" charset="-122"/>
              <a:sym typeface="+mn-ea"/>
            </a:endParaRPr>
          </a:p>
        </p:txBody>
      </p:sp>
      <p:sp>
        <p:nvSpPr>
          <p:cNvPr id="19" name="文本框 18">
            <a:extLst>
              <a:ext uri="{FF2B5EF4-FFF2-40B4-BE49-F238E27FC236}">
                <a16:creationId xmlns:a16="http://schemas.microsoft.com/office/drawing/2014/main" id="{2D7645DC-0F0A-1E40-A0C5-435DFBCC0719}"/>
              </a:ext>
            </a:extLst>
          </p:cNvPr>
          <p:cNvSpPr txBox="1"/>
          <p:nvPr/>
        </p:nvSpPr>
        <p:spPr>
          <a:xfrm>
            <a:off x="1516122" y="1821980"/>
            <a:ext cx="7851614" cy="523037"/>
          </a:xfrm>
          <a:prstGeom prst="rect">
            <a:avLst/>
          </a:prstGeom>
          <a:noFill/>
        </p:spPr>
        <p:txBody>
          <a:bodyPr wrap="square" rtlCol="0">
            <a:normAutofit/>
          </a:bodyPr>
          <a:lstStyle/>
          <a:p>
            <a:pPr>
              <a:lnSpc>
                <a:spcPct val="120000"/>
              </a:lnSpc>
            </a:pPr>
            <a:r>
              <a:rPr kumimoji="1" lang="ko-KO" altLang="ko-KO" sz="1200">
                <a:solidFill>
                  <a:schemeClr val="tx1">
                    <a:lumMod val="75000"/>
                    <a:lumOff val="25000"/>
                  </a:schemeClr>
                </a:solidFill>
                <a:latin typeface="NanumGothic"/>
                <a:ea typeface="NanumGothic"/>
                <a:cs typeface="+mn-ea"/>
                <a:sym typeface="+mn-lt"/>
              </a:rPr>
              <a:t>저희 PPT 템플릿을 이용해 주셔서 감사합니다. 여기에 필요한 텍스트 내용을 입력해 주세요. 저희 PPT 템플릿을 이용해 주셔서 감사합니다. PPT 템플릿을 이용해 주셔서 감사합니다. 여기에 필요한 텍스트를 입력하세요. 저희 PPT 템플릿을</a:t>
            </a:r>
          </a:p>
        </p:txBody>
      </p:sp>
    </p:spTree>
    <p:extLst>
      <p:ext uri="{BB962C8B-B14F-4D97-AF65-F5344CB8AC3E}">
        <p14:creationId xmlns:p14="http://schemas.microsoft.com/office/powerpoint/2010/main" val="1770544585"/>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dissolve">
                                      <p:cBhvr>
                                        <p:cTn id="40" dur="500"/>
                                        <p:tgtEl>
                                          <p:spTgt spid="1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dissolve">
                                      <p:cBhvr>
                                        <p:cTn id="43" dur="500"/>
                                        <p:tgtEl>
                                          <p:spTgt spid="14"/>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500"/>
                                        <p:tgtEl>
                                          <p:spTgt spid="15"/>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dissolve">
                                      <p:cBhvr>
                                        <p:cTn id="52" dur="500"/>
                                        <p:tgtEl>
                                          <p:spTgt spid="1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dissolv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p:bldP spid="9" grpId="0"/>
      <p:bldP spid="10" grpId="0"/>
      <p:bldP spid="11" grpId="0"/>
      <p:bldP spid="12" grpId="0"/>
      <p:bldP spid="13" grpId="0"/>
      <p:bldP spid="14" grpId="0"/>
      <p:bldP spid="15" grpId="0"/>
      <p:bldP spid="16" grpId="0"/>
      <p:bldP spid="17"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3E2E73-7C8D-9543-AFB5-331DFB9B9F81}"/>
              </a:ext>
            </a:extLst>
          </p:cNvPr>
          <p:cNvSpPr txBox="1"/>
          <p:nvPr/>
        </p:nvSpPr>
        <p:spPr>
          <a:xfrm>
            <a:off x="1417659" y="4236469"/>
            <a:ext cx="3941741" cy="1140866"/>
          </a:xfrm>
          <a:prstGeom prst="rect">
            <a:avLst/>
          </a:prstGeom>
          <a:noFill/>
        </p:spPr>
        <p:txBody>
          <a:bodyPr wrap="square" rtlCol="0">
            <a:normAutofit/>
          </a:bodyPr>
          <a:lstStyle/>
          <a:p>
            <a:pPr>
              <a:lnSpc>
                <a:spcPct val="120000"/>
              </a:lnSpc>
            </a:pPr>
            <a:r>
              <a:rPr kumimoji="1" lang="ko-KO" altLang="ko-KO" sz="1100">
                <a:solidFill>
                  <a:schemeClr val="tx1">
                    <a:lumMod val="50000"/>
                    <a:lumOff val="50000"/>
                  </a:schemeClr>
                </a:solidFill>
                <a:latin typeface="NanumGothic"/>
                <a:ea typeface="NanumGothic"/>
                <a:cs typeface="+mn-ea"/>
                <a:sym typeface="+mn-lt"/>
              </a:rPr>
              <a:t>저희 PPT 템플릿을 이용해 주셔서 감사합니다. 여기에 필요한 텍스트 내용을 입력해 주세요. 저희 PPT 템플릿을 이용해</a:t>
            </a:r>
            <a:endParaRPr kumimoji="1" lang="en-US" altLang="zh-CN" sz="1100">
              <a:solidFill>
                <a:schemeClr val="tx1">
                  <a:lumMod val="50000"/>
                  <a:lumOff val="50000"/>
                </a:schemeClr>
              </a:solidFill>
              <a:latin typeface="+mn-ea"/>
              <a:cs typeface="+mn-ea"/>
              <a:sym typeface="+mn-lt"/>
            </a:endParaRPr>
          </a:p>
          <a:p>
            <a:pPr>
              <a:lnSpc>
                <a:spcPct val="150000"/>
              </a:lnSpc>
            </a:pPr>
            <a:endParaRPr kumimoji="1" lang="en-US" altLang="zh-CN" sz="1100">
              <a:solidFill>
                <a:schemeClr val="tx1">
                  <a:lumMod val="50000"/>
                  <a:lumOff val="50000"/>
                </a:schemeClr>
              </a:solidFill>
              <a:latin typeface="+mn-ea"/>
              <a:cs typeface="+mn-ea"/>
              <a:sym typeface="+mn-lt"/>
            </a:endParaRPr>
          </a:p>
          <a:p>
            <a:pPr>
              <a:lnSpc>
                <a:spcPct val="120000"/>
              </a:lnSpc>
            </a:pPr>
            <a:r>
              <a:rPr kumimoji="1" lang="ko-KO" altLang="ko-KO" sz="1100">
                <a:solidFill>
                  <a:schemeClr val="tx1">
                    <a:lumMod val="50000"/>
                    <a:lumOff val="50000"/>
                  </a:schemeClr>
                </a:solidFill>
                <a:latin typeface="NanumGothic"/>
                <a:ea typeface="NanumGothic"/>
                <a:cs typeface="+mn-ea"/>
                <a:sym typeface="+mn-lt"/>
              </a:rPr>
              <a:t>저희 PPT 템플릿을 이용해 주셔서 감사합니다. 여기에 필요한 텍스트 내용을 입력해 주세요. 저희 PPT 템플릿을</a:t>
            </a:r>
            <a:endParaRPr kumimoji="1" lang="en-US" altLang="zh-CN" sz="1100">
              <a:solidFill>
                <a:schemeClr val="tx1">
                  <a:lumMod val="50000"/>
                  <a:lumOff val="50000"/>
                </a:schemeClr>
              </a:solidFill>
              <a:latin typeface="+mn-ea"/>
              <a:cs typeface="+mn-ea"/>
              <a:sym typeface="+mn-lt"/>
            </a:endParaRPr>
          </a:p>
        </p:txBody>
      </p:sp>
      <p:sp>
        <p:nvSpPr>
          <p:cNvPr id="4" name="矩形 3">
            <a:extLst>
              <a:ext uri="{FF2B5EF4-FFF2-40B4-BE49-F238E27FC236}">
                <a16:creationId xmlns:a16="http://schemas.microsoft.com/office/drawing/2014/main" id="{26865EEA-00DF-6C41-94DB-32E4F7DD1BD1}"/>
              </a:ext>
            </a:extLst>
          </p:cNvPr>
          <p:cNvSpPr/>
          <p:nvPr/>
        </p:nvSpPr>
        <p:spPr>
          <a:xfrm>
            <a:off x="6172200" y="3771899"/>
            <a:ext cx="2235200" cy="2298699"/>
          </a:xfrm>
          <a:prstGeom prst="rect">
            <a:avLst/>
          </a:prstGeom>
          <a:blipFill dpi="0" rotWithShape="1">
            <a:blip r:embed="rId3">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C2FD2347-D674-FF48-83A2-03E0BE098497}"/>
              </a:ext>
            </a:extLst>
          </p:cNvPr>
          <p:cNvSpPr/>
          <p:nvPr/>
        </p:nvSpPr>
        <p:spPr>
          <a:xfrm>
            <a:off x="8704242" y="1358900"/>
            <a:ext cx="2832100" cy="4711697"/>
          </a:xfrm>
          <a:prstGeom prst="rect">
            <a:avLst/>
          </a:prstGeom>
          <a:blipFill>
            <a:blip r:embed="rId4">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2C96B1C2-6030-E44C-8D76-B341C218A146}"/>
              </a:ext>
            </a:extLst>
          </p:cNvPr>
          <p:cNvSpPr txBox="1"/>
          <p:nvPr/>
        </p:nvSpPr>
        <p:spPr>
          <a:xfrm>
            <a:off x="884259" y="2072704"/>
            <a:ext cx="2653906" cy="523342"/>
          </a:xfrm>
          <a:prstGeom prst="rect">
            <a:avLst/>
          </a:prstGeom>
          <a:noFill/>
        </p:spPr>
        <p:txBody>
          <a:bodyPr wrap="none" rtlCol="0">
            <a:normAutofit/>
          </a:bodyPr>
          <a:lstStyle/>
          <a:p>
            <a:r>
              <a:rPr kumimoji="1" lang="ko-KO" altLang="ko-KO" sz="2800">
                <a:solidFill>
                  <a:schemeClr val="tx1">
                    <a:lumMod val="75000"/>
                    <a:lumOff val="25000"/>
                  </a:schemeClr>
                </a:solidFill>
                <a:latin typeface="NanumGothic"/>
                <a:ea typeface="NanumGothic"/>
              </a:rPr>
              <a:t>비즈니스 데이터</a:t>
            </a:r>
            <a:endParaRPr kumimoji="1" lang="zh-CN" altLang="en-US" sz="2800">
              <a:solidFill>
                <a:schemeClr val="tx1">
                  <a:lumMod val="75000"/>
                  <a:lumOff val="25000"/>
                </a:schemeClr>
              </a:solidFill>
              <a:latin typeface="+mj-ea"/>
              <a:ea typeface="+mj-ea"/>
            </a:endParaRPr>
          </a:p>
        </p:txBody>
      </p:sp>
      <p:sp>
        <p:nvSpPr>
          <p:cNvPr id="7" name="文本框 6">
            <a:extLst>
              <a:ext uri="{FF2B5EF4-FFF2-40B4-BE49-F238E27FC236}">
                <a16:creationId xmlns:a16="http://schemas.microsoft.com/office/drawing/2014/main" id="{2CD478F6-F004-7E4F-BC1D-284844F5E5A5}"/>
              </a:ext>
            </a:extLst>
          </p:cNvPr>
          <p:cNvSpPr txBox="1"/>
          <p:nvPr/>
        </p:nvSpPr>
        <p:spPr>
          <a:xfrm>
            <a:off x="884259" y="1664961"/>
            <a:ext cx="3953364" cy="365760"/>
          </a:xfrm>
          <a:prstGeom prst="rect">
            <a:avLst/>
          </a:prstGeom>
          <a:noFill/>
        </p:spPr>
        <p:txBody>
          <a:bodyPr wrap="square" rtlCol="0">
            <a:normAutofit/>
          </a:bodyPr>
          <a:lstStyle/>
          <a:p>
            <a:pPr algn="dist"/>
            <a:r>
              <a:rPr kumimoji="1" lang="ko-KO" altLang="ko-KO" sz="1800">
                <a:solidFill>
                  <a:schemeClr val="tx1">
                    <a:lumMod val="75000"/>
                    <a:lumOff val="25000"/>
                  </a:schemeClr>
                </a:solidFill>
                <a:latin typeface="NanumGothic"/>
                <a:ea typeface="NanumGothic"/>
                <a:cs typeface="+mn-ea"/>
                <a:sym typeface="+mn-lt"/>
              </a:rPr>
              <a:t>여기에 제목 텍스트를 입력하세요.</a:t>
            </a:r>
          </a:p>
        </p:txBody>
      </p:sp>
      <p:sp>
        <p:nvSpPr>
          <p:cNvPr id="8" name="文本框 7">
            <a:extLst>
              <a:ext uri="{FF2B5EF4-FFF2-40B4-BE49-F238E27FC236}">
                <a16:creationId xmlns:a16="http://schemas.microsoft.com/office/drawing/2014/main" id="{06B8BE6B-687E-1843-9373-B6838B57D937}"/>
              </a:ext>
            </a:extLst>
          </p:cNvPr>
          <p:cNvSpPr txBox="1"/>
          <p:nvPr/>
        </p:nvSpPr>
        <p:spPr>
          <a:xfrm>
            <a:off x="896959" y="2610222"/>
            <a:ext cx="5872141" cy="285902"/>
          </a:xfrm>
          <a:prstGeom prst="rect">
            <a:avLst/>
          </a:prstGeom>
          <a:noFill/>
        </p:spPr>
        <p:txBody>
          <a:bodyPr wrap="square" rtlCol="0">
            <a:normAutofit/>
          </a:bodyPr>
          <a:lstStyle/>
          <a:p>
            <a:pPr>
              <a:lnSpc>
                <a:spcPct val="120000"/>
              </a:lnSpc>
            </a:pPr>
            <a:r>
              <a:rPr kumimoji="1" lang="ko-KO" altLang="ko-KO" sz="1100">
                <a:solidFill>
                  <a:schemeClr val="tx1">
                    <a:lumMod val="50000"/>
                    <a:lumOff val="50000"/>
                  </a:schemeClr>
                </a:solidFill>
                <a:latin typeface="NanumGothic"/>
                <a:ea typeface="NanumGothic"/>
                <a:cs typeface="+mn-ea"/>
                <a:sym typeface="+mn-lt"/>
              </a:rPr>
              <a:t>저희 PPT 템플릿을 이용해 주셔서 감사합니다. 여기에 필요한 텍스트 내용을 입력해 주세요.</a:t>
            </a:r>
          </a:p>
        </p:txBody>
      </p:sp>
      <p:sp>
        <p:nvSpPr>
          <p:cNvPr id="9" name="Freeform 138">
            <a:extLst>
              <a:ext uri="{FF2B5EF4-FFF2-40B4-BE49-F238E27FC236}">
                <a16:creationId xmlns:a16="http://schemas.microsoft.com/office/drawing/2014/main" id="{76E11195-481E-DF47-8483-EC0DED05E293}"/>
              </a:ext>
            </a:extLst>
          </p:cNvPr>
          <p:cNvSpPr>
            <a:spLocks noChangeArrowheads="1"/>
          </p:cNvSpPr>
          <p:nvPr/>
        </p:nvSpPr>
        <p:spPr bwMode="auto">
          <a:xfrm>
            <a:off x="947204" y="4358676"/>
            <a:ext cx="340789" cy="340788"/>
          </a:xfrm>
          <a:custGeom>
            <a:avLst/>
            <a:gdLst>
              <a:gd name="T0" fmla="*/ 899 w 1108"/>
              <a:gd name="T1" fmla="*/ 397 h 1108"/>
              <a:gd name="T2" fmla="*/ 234 w 1108"/>
              <a:gd name="T3" fmla="*/ 229 h 1108"/>
              <a:gd name="T4" fmla="*/ 814 w 1108"/>
              <a:gd name="T5" fmla="*/ 481 h 1108"/>
              <a:gd name="T6" fmla="*/ 481 w 1108"/>
              <a:gd name="T7" fmla="*/ 815 h 1108"/>
              <a:gd name="T8" fmla="*/ 229 w 1108"/>
              <a:gd name="T9" fmla="*/ 234 h 1108"/>
              <a:gd name="T10" fmla="*/ 396 w 1108"/>
              <a:gd name="T11" fmla="*/ 900 h 1108"/>
              <a:gd name="T12" fmla="*/ 230 w 1108"/>
              <a:gd name="T13" fmla="*/ 1066 h 1108"/>
              <a:gd name="T14" fmla="*/ 229 w 1108"/>
              <a:gd name="T15" fmla="*/ 233 h 1108"/>
              <a:gd name="T16" fmla="*/ 233 w 1108"/>
              <a:gd name="T17" fmla="*/ 230 h 1108"/>
              <a:gd name="T18" fmla="*/ 1066 w 1108"/>
              <a:gd name="T19" fmla="*/ 230 h 1108"/>
              <a:gd name="T20" fmla="*/ 899 w 1108"/>
              <a:gd name="T21" fmla="*/ 397 h 1108"/>
              <a:gd name="T22" fmla="*/ 648 w 1108"/>
              <a:gd name="T23" fmla="*/ 733 h 1108"/>
              <a:gd name="T24" fmla="*/ 732 w 1108"/>
              <a:gd name="T25" fmla="*/ 648 h 1108"/>
              <a:gd name="T26" fmla="*/ 1107 w 1108"/>
              <a:gd name="T27" fmla="*/ 1025 h 1108"/>
              <a:gd name="T28" fmla="*/ 1022 w 1108"/>
              <a:gd name="T29" fmla="*/ 1107 h 1108"/>
              <a:gd name="T30" fmla="*/ 648 w 1108"/>
              <a:gd name="T31" fmla="*/ 733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8" h="1108">
                <a:moveTo>
                  <a:pt x="899" y="397"/>
                </a:moveTo>
                <a:cubicBezTo>
                  <a:pt x="716" y="214"/>
                  <a:pt x="463" y="154"/>
                  <a:pt x="234" y="229"/>
                </a:cubicBezTo>
                <a:cubicBezTo>
                  <a:pt x="408" y="210"/>
                  <a:pt x="633" y="300"/>
                  <a:pt x="814" y="481"/>
                </a:cubicBezTo>
                <a:lnTo>
                  <a:pt x="481" y="815"/>
                </a:lnTo>
                <a:cubicBezTo>
                  <a:pt x="299" y="633"/>
                  <a:pt x="209" y="409"/>
                  <a:pt x="229" y="234"/>
                </a:cubicBezTo>
                <a:cubicBezTo>
                  <a:pt x="153" y="463"/>
                  <a:pt x="214" y="717"/>
                  <a:pt x="396" y="900"/>
                </a:cubicBezTo>
                <a:lnTo>
                  <a:pt x="230" y="1066"/>
                </a:lnTo>
                <a:cubicBezTo>
                  <a:pt x="0" y="837"/>
                  <a:pt x="0" y="463"/>
                  <a:pt x="229" y="233"/>
                </a:cubicBezTo>
                <a:cubicBezTo>
                  <a:pt x="230" y="230"/>
                  <a:pt x="230" y="230"/>
                  <a:pt x="233" y="230"/>
                </a:cubicBezTo>
                <a:cubicBezTo>
                  <a:pt x="462" y="0"/>
                  <a:pt x="836" y="1"/>
                  <a:pt x="1066" y="230"/>
                </a:cubicBezTo>
                <a:lnTo>
                  <a:pt x="899" y="397"/>
                </a:lnTo>
                <a:close/>
                <a:moveTo>
                  <a:pt x="648" y="733"/>
                </a:moveTo>
                <a:lnTo>
                  <a:pt x="732" y="648"/>
                </a:lnTo>
                <a:lnTo>
                  <a:pt x="1107" y="1025"/>
                </a:lnTo>
                <a:lnTo>
                  <a:pt x="1022" y="1107"/>
                </a:lnTo>
                <a:lnTo>
                  <a:pt x="648" y="733"/>
                </a:lnTo>
                <a:close/>
              </a:path>
            </a:pathLst>
          </a:custGeom>
          <a:solidFill>
            <a:schemeClr val="tx2">
              <a:lumMod val="50000"/>
            </a:schemeClr>
          </a:solidFill>
          <a:ln>
            <a:noFill/>
          </a:ln>
          <a:effectLst/>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cap="flat">
                <a:solidFill>
                  <a:srgbClr val="808080"/>
                </a:solidFill>
                <a:bevel/>
                <a:headEnd/>
                <a:tailEnd/>
              </a14:hiddenLine>
            </a:ext>
            <a:ext uri="{AF507438-7753-43e0-B8FC-AC1667EBCBE1}">
              <a14:hiddenEffects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5pPr>
            <a:lvl6pPr marL="2286000" algn="l" defTabSz="457200" rtl="0" eaLnBrk="1" latinLnBrk="0" hangingPunct="1">
              <a:defRPr kern="1200">
                <a:solidFill>
                  <a:schemeClr val="tx1"/>
                </a:solidFill>
                <a:latin typeface="Arial"/>
                <a:ea typeface="SimSun" charset="0"/>
                <a:cs typeface="SimSun" charset="0"/>
              </a:defRPr>
            </a:lvl6pPr>
            <a:lvl7pPr marL="2743200" algn="l" defTabSz="457200" rtl="0" eaLnBrk="1" latinLnBrk="0" hangingPunct="1">
              <a:defRPr kern="1200">
                <a:solidFill>
                  <a:schemeClr val="tx1"/>
                </a:solidFill>
                <a:latin typeface="Arial"/>
                <a:ea typeface="SimSun" charset="0"/>
                <a:cs typeface="SimSun" charset="0"/>
              </a:defRPr>
            </a:lvl7pPr>
            <a:lvl8pPr marL="3200400" algn="l" defTabSz="457200" rtl="0" eaLnBrk="1" latinLnBrk="0" hangingPunct="1">
              <a:defRPr kern="1200">
                <a:solidFill>
                  <a:schemeClr val="tx1"/>
                </a:solidFill>
                <a:latin typeface="Arial"/>
                <a:ea typeface="SimSun" charset="0"/>
                <a:cs typeface="SimSun" charset="0"/>
              </a:defRPr>
            </a:lvl8pPr>
            <a:lvl9pPr marL="3657600" algn="l" defTabSz="457200" rtl="0" eaLnBrk="1" latinLnBrk="0" hangingPunct="1">
              <a:defRPr kern="1200">
                <a:solidFill>
                  <a:schemeClr val="tx1"/>
                </a:solidFill>
                <a:latin typeface="Arial"/>
                <a:ea typeface="SimSun" charset="0"/>
                <a:cs typeface="SimSun" charset="0"/>
              </a:defRPr>
            </a:lvl9pPr>
          </a:lstStyle>
          <a:p>
            <a:pPr marL="0" marR="0" lvl="0" indent="0" algn="l" defTabSz="457200" rtl="0" eaLnBrk="1" fontAlgn="base" latinLnBrk="0" hangingPunct="0">
              <a:lnSpc>
                <a:spcPct val="93000"/>
              </a:lnSpc>
              <a:spcBef>
                <a:spcPct val="0"/>
              </a:spcBef>
              <a:spcAft>
                <a:spcPct val="0"/>
              </a:spcAft>
              <a:buClr>
                <a:srgbClr val="000000"/>
              </a:buClr>
              <a:buSzTx/>
              <a:buFont typeface="Times New Roman" charset="0"/>
              <a:buNone/>
              <a:defRPr/>
            </a:pPr>
            <a:endParaRPr kumimoji="0" lang="en-US" sz="1800" b="0" i="0" u="none" strike="noStrike" kern="1200" cap="none" spc="0" normalizeH="0" baseline="0" noProof="0">
              <a:ln>
                <a:noFill/>
              </a:ln>
              <a:solidFill>
                <a:srgbClr val="AFA397"/>
              </a:solidFill>
              <a:effectLst/>
              <a:uLnTx/>
              <a:uFillTx/>
              <a:latin typeface="Arial"/>
              <a:ea typeface="SimSun" charset="0"/>
            </a:endParaRPr>
          </a:p>
        </p:txBody>
      </p:sp>
      <p:sp>
        <p:nvSpPr>
          <p:cNvPr id="10" name="Freeform 139">
            <a:extLst>
              <a:ext uri="{FF2B5EF4-FFF2-40B4-BE49-F238E27FC236}">
                <a16:creationId xmlns:a16="http://schemas.microsoft.com/office/drawing/2014/main" id="{D4F4CE8D-7B9D-9349-8205-6B8328A1DE44}"/>
              </a:ext>
            </a:extLst>
          </p:cNvPr>
          <p:cNvSpPr>
            <a:spLocks noChangeArrowheads="1"/>
          </p:cNvSpPr>
          <p:nvPr/>
        </p:nvSpPr>
        <p:spPr bwMode="auto">
          <a:xfrm>
            <a:off x="1027309" y="5132420"/>
            <a:ext cx="180577" cy="358440"/>
          </a:xfrm>
          <a:custGeom>
            <a:avLst/>
            <a:gdLst>
              <a:gd name="T0" fmla="*/ 426 w 586"/>
              <a:gd name="T1" fmla="*/ 623 h 1166"/>
              <a:gd name="T2" fmla="*/ 467 w 586"/>
              <a:gd name="T3" fmla="*/ 525 h 1166"/>
              <a:gd name="T4" fmla="*/ 292 w 586"/>
              <a:gd name="T5" fmla="*/ 350 h 1166"/>
              <a:gd name="T6" fmla="*/ 117 w 586"/>
              <a:gd name="T7" fmla="*/ 525 h 1166"/>
              <a:gd name="T8" fmla="*/ 205 w 586"/>
              <a:gd name="T9" fmla="*/ 525 h 1166"/>
              <a:gd name="T10" fmla="*/ 292 w 586"/>
              <a:gd name="T11" fmla="*/ 438 h 1166"/>
              <a:gd name="T12" fmla="*/ 380 w 586"/>
              <a:gd name="T13" fmla="*/ 525 h 1166"/>
              <a:gd name="T14" fmla="*/ 355 w 586"/>
              <a:gd name="T15" fmla="*/ 585 h 1166"/>
              <a:gd name="T16" fmla="*/ 300 w 586"/>
              <a:gd name="T17" fmla="*/ 640 h 1166"/>
              <a:gd name="T18" fmla="*/ 246 w 586"/>
              <a:gd name="T19" fmla="*/ 757 h 1166"/>
              <a:gd name="T20" fmla="*/ 339 w 586"/>
              <a:gd name="T21" fmla="*/ 757 h 1166"/>
              <a:gd name="T22" fmla="*/ 388 w 586"/>
              <a:gd name="T23" fmla="*/ 664 h 1166"/>
              <a:gd name="T24" fmla="*/ 426 w 586"/>
              <a:gd name="T25" fmla="*/ 623 h 1166"/>
              <a:gd name="T26" fmla="*/ 347 w 586"/>
              <a:gd name="T27" fmla="*/ 930 h 1166"/>
              <a:gd name="T28" fmla="*/ 347 w 586"/>
              <a:gd name="T29" fmla="*/ 818 h 1166"/>
              <a:gd name="T30" fmla="*/ 238 w 586"/>
              <a:gd name="T31" fmla="*/ 818 h 1166"/>
              <a:gd name="T32" fmla="*/ 238 w 586"/>
              <a:gd name="T33" fmla="*/ 930 h 1166"/>
              <a:gd name="T34" fmla="*/ 347 w 586"/>
              <a:gd name="T35" fmla="*/ 930 h 1166"/>
              <a:gd name="T36" fmla="*/ 505 w 586"/>
              <a:gd name="T37" fmla="*/ 115 h 1166"/>
              <a:gd name="T38" fmla="*/ 585 w 586"/>
              <a:gd name="T39" fmla="*/ 194 h 1166"/>
              <a:gd name="T40" fmla="*/ 585 w 586"/>
              <a:gd name="T41" fmla="*/ 1088 h 1166"/>
              <a:gd name="T42" fmla="*/ 505 w 586"/>
              <a:gd name="T43" fmla="*/ 1165 h 1166"/>
              <a:gd name="T44" fmla="*/ 79 w 586"/>
              <a:gd name="T45" fmla="*/ 1165 h 1166"/>
              <a:gd name="T46" fmla="*/ 0 w 586"/>
              <a:gd name="T47" fmla="*/ 1088 h 1166"/>
              <a:gd name="T48" fmla="*/ 0 w 586"/>
              <a:gd name="T49" fmla="*/ 194 h 1166"/>
              <a:gd name="T50" fmla="*/ 79 w 586"/>
              <a:gd name="T51" fmla="*/ 115 h 1166"/>
              <a:gd name="T52" fmla="*/ 175 w 586"/>
              <a:gd name="T53" fmla="*/ 115 h 1166"/>
              <a:gd name="T54" fmla="*/ 175 w 586"/>
              <a:gd name="T55" fmla="*/ 0 h 1166"/>
              <a:gd name="T56" fmla="*/ 410 w 586"/>
              <a:gd name="T57" fmla="*/ 0 h 1166"/>
              <a:gd name="T58" fmla="*/ 410 w 586"/>
              <a:gd name="T59" fmla="*/ 115 h 1166"/>
              <a:gd name="T60" fmla="*/ 505 w 586"/>
              <a:gd name="T61" fmla="*/ 115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6" h="1166">
                <a:moveTo>
                  <a:pt x="426" y="623"/>
                </a:moveTo>
                <a:cubicBezTo>
                  <a:pt x="451" y="599"/>
                  <a:pt x="467" y="563"/>
                  <a:pt x="467" y="525"/>
                </a:cubicBezTo>
                <a:cubicBezTo>
                  <a:pt x="467" y="429"/>
                  <a:pt x="387" y="350"/>
                  <a:pt x="292" y="350"/>
                </a:cubicBezTo>
                <a:cubicBezTo>
                  <a:pt x="196" y="350"/>
                  <a:pt x="117" y="429"/>
                  <a:pt x="117" y="525"/>
                </a:cubicBezTo>
                <a:lnTo>
                  <a:pt x="205" y="525"/>
                </a:lnTo>
                <a:cubicBezTo>
                  <a:pt x="205" y="476"/>
                  <a:pt x="243" y="438"/>
                  <a:pt x="292" y="438"/>
                </a:cubicBezTo>
                <a:cubicBezTo>
                  <a:pt x="341" y="438"/>
                  <a:pt x="380" y="476"/>
                  <a:pt x="380" y="525"/>
                </a:cubicBezTo>
                <a:cubicBezTo>
                  <a:pt x="380" y="550"/>
                  <a:pt x="371" y="569"/>
                  <a:pt x="355" y="585"/>
                </a:cubicBezTo>
                <a:lnTo>
                  <a:pt x="300" y="640"/>
                </a:lnTo>
                <a:cubicBezTo>
                  <a:pt x="273" y="667"/>
                  <a:pt x="246" y="708"/>
                  <a:pt x="246" y="757"/>
                </a:cubicBezTo>
                <a:lnTo>
                  <a:pt x="339" y="757"/>
                </a:lnTo>
                <a:cubicBezTo>
                  <a:pt x="339" y="730"/>
                  <a:pt x="361" y="692"/>
                  <a:pt x="388" y="664"/>
                </a:cubicBezTo>
                <a:cubicBezTo>
                  <a:pt x="404" y="648"/>
                  <a:pt x="426" y="623"/>
                  <a:pt x="426" y="623"/>
                </a:cubicBezTo>
                <a:close/>
                <a:moveTo>
                  <a:pt x="347" y="930"/>
                </a:moveTo>
                <a:lnTo>
                  <a:pt x="347" y="818"/>
                </a:lnTo>
                <a:lnTo>
                  <a:pt x="238" y="818"/>
                </a:lnTo>
                <a:lnTo>
                  <a:pt x="238" y="930"/>
                </a:lnTo>
                <a:lnTo>
                  <a:pt x="347" y="930"/>
                </a:lnTo>
                <a:close/>
                <a:moveTo>
                  <a:pt x="505" y="115"/>
                </a:moveTo>
                <a:cubicBezTo>
                  <a:pt x="549" y="115"/>
                  <a:pt x="585" y="151"/>
                  <a:pt x="585" y="194"/>
                </a:cubicBezTo>
                <a:lnTo>
                  <a:pt x="585" y="1088"/>
                </a:lnTo>
                <a:cubicBezTo>
                  <a:pt x="585" y="1132"/>
                  <a:pt x="549" y="1165"/>
                  <a:pt x="505" y="1165"/>
                </a:cubicBezTo>
                <a:lnTo>
                  <a:pt x="79" y="1165"/>
                </a:lnTo>
                <a:cubicBezTo>
                  <a:pt x="35" y="1165"/>
                  <a:pt x="0" y="1132"/>
                  <a:pt x="0" y="1088"/>
                </a:cubicBezTo>
                <a:lnTo>
                  <a:pt x="0" y="194"/>
                </a:lnTo>
                <a:cubicBezTo>
                  <a:pt x="0" y="151"/>
                  <a:pt x="35" y="115"/>
                  <a:pt x="79" y="115"/>
                </a:cubicBezTo>
                <a:lnTo>
                  <a:pt x="175" y="115"/>
                </a:lnTo>
                <a:lnTo>
                  <a:pt x="175" y="0"/>
                </a:lnTo>
                <a:lnTo>
                  <a:pt x="410" y="0"/>
                </a:lnTo>
                <a:lnTo>
                  <a:pt x="410" y="115"/>
                </a:lnTo>
                <a:lnTo>
                  <a:pt x="505" y="115"/>
                </a:lnTo>
                <a:close/>
              </a:path>
            </a:pathLst>
          </a:custGeom>
          <a:solidFill>
            <a:schemeClr val="tx2">
              <a:lumMod val="50000"/>
            </a:schemeClr>
          </a:solidFill>
          <a:ln>
            <a:noFill/>
          </a:ln>
          <a:effectLst/>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cap="flat">
                <a:solidFill>
                  <a:srgbClr val="808080"/>
                </a:solidFill>
                <a:bevel/>
                <a:headEnd/>
                <a:tailEnd/>
              </a14:hiddenLine>
            </a:ext>
            <a:ext uri="{AF507438-7753-43e0-B8FC-AC1667EBCBE1}">
              <a14:hiddenEffects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5pPr>
            <a:lvl6pPr marL="2286000" algn="l" defTabSz="457200" rtl="0" eaLnBrk="1" latinLnBrk="0" hangingPunct="1">
              <a:defRPr kern="1200">
                <a:solidFill>
                  <a:schemeClr val="tx1"/>
                </a:solidFill>
                <a:latin typeface="Arial"/>
                <a:ea typeface="SimSun" charset="0"/>
                <a:cs typeface="SimSun" charset="0"/>
              </a:defRPr>
            </a:lvl6pPr>
            <a:lvl7pPr marL="2743200" algn="l" defTabSz="457200" rtl="0" eaLnBrk="1" latinLnBrk="0" hangingPunct="1">
              <a:defRPr kern="1200">
                <a:solidFill>
                  <a:schemeClr val="tx1"/>
                </a:solidFill>
                <a:latin typeface="Arial"/>
                <a:ea typeface="SimSun" charset="0"/>
                <a:cs typeface="SimSun" charset="0"/>
              </a:defRPr>
            </a:lvl7pPr>
            <a:lvl8pPr marL="3200400" algn="l" defTabSz="457200" rtl="0" eaLnBrk="1" latinLnBrk="0" hangingPunct="1">
              <a:defRPr kern="1200">
                <a:solidFill>
                  <a:schemeClr val="tx1"/>
                </a:solidFill>
                <a:latin typeface="Arial"/>
                <a:ea typeface="SimSun" charset="0"/>
                <a:cs typeface="SimSun" charset="0"/>
              </a:defRPr>
            </a:lvl8pPr>
            <a:lvl9pPr marL="3657600" algn="l" defTabSz="457200" rtl="0" eaLnBrk="1" latinLnBrk="0" hangingPunct="1">
              <a:defRPr kern="1200">
                <a:solidFill>
                  <a:schemeClr val="tx1"/>
                </a:solidFill>
                <a:latin typeface="Arial"/>
                <a:ea typeface="SimSun" charset="0"/>
                <a:cs typeface="SimSun" charset="0"/>
              </a:defRPr>
            </a:lvl9pPr>
          </a:lstStyle>
          <a:p>
            <a:pPr marL="0" marR="0" lvl="0" indent="0" algn="l" defTabSz="457200" rtl="0" eaLnBrk="1" fontAlgn="base" latinLnBrk="0" hangingPunct="0">
              <a:lnSpc>
                <a:spcPct val="93000"/>
              </a:lnSpc>
              <a:spcBef>
                <a:spcPct val="0"/>
              </a:spcBef>
              <a:spcAft>
                <a:spcPct val="0"/>
              </a:spcAft>
              <a:buClr>
                <a:srgbClr val="000000"/>
              </a:buClr>
              <a:buSzTx/>
              <a:buFont typeface="Times New Roman" charset="0"/>
              <a:buNone/>
              <a:defRPr/>
            </a:pPr>
            <a:endParaRPr kumimoji="0" lang="en-US" sz="1800" b="0" i="0" u="none" strike="noStrike" kern="1200" cap="none" spc="0" normalizeH="0" baseline="0" noProof="0">
              <a:ln>
                <a:noFill/>
              </a:ln>
              <a:solidFill>
                <a:srgbClr val="AFA397"/>
              </a:solidFill>
              <a:effectLst/>
              <a:uLnTx/>
              <a:uFillTx/>
              <a:latin typeface="Arial"/>
              <a:ea typeface="SimSun" charset="0"/>
            </a:endParaRPr>
          </a:p>
        </p:txBody>
      </p:sp>
    </p:spTree>
    <p:extLst>
      <p:ext uri="{BB962C8B-B14F-4D97-AF65-F5344CB8AC3E}">
        <p14:creationId xmlns:p14="http://schemas.microsoft.com/office/powerpoint/2010/main" val="1456526046"/>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500"/>
                                        <p:tgtEl>
                                          <p:spTgt spid="4"/>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500"/>
                                        <p:tgtEl>
                                          <p:spTgt spid="5"/>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500"/>
                                        <p:tgtEl>
                                          <p:spTgt spid="6"/>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heckerboard(across)">
                                      <p:cBhvr>
                                        <p:cTn id="19" dur="500"/>
                                        <p:tgtEl>
                                          <p:spTgt spid="7"/>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3C353499-1311-234B-ABB2-D620C1F3FF64}"/>
              </a:ext>
            </a:extLst>
          </p:cNvPr>
          <p:cNvSpPr/>
          <p:nvPr/>
        </p:nvSpPr>
        <p:spPr>
          <a:xfrm>
            <a:off x="4855321" y="2256182"/>
            <a:ext cx="2564296" cy="256429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饼形 2">
            <a:extLst>
              <a:ext uri="{FF2B5EF4-FFF2-40B4-BE49-F238E27FC236}">
                <a16:creationId xmlns:a16="http://schemas.microsoft.com/office/drawing/2014/main" id="{8E51657E-7C10-A846-BD1A-183FB2FA0882}"/>
              </a:ext>
            </a:extLst>
          </p:cNvPr>
          <p:cNvSpPr/>
          <p:nvPr/>
        </p:nvSpPr>
        <p:spPr>
          <a:xfrm>
            <a:off x="4691324" y="2010189"/>
            <a:ext cx="3056283" cy="3056283"/>
          </a:xfrm>
          <a:prstGeom prst="pie">
            <a:avLst>
              <a:gd name="adj1" fmla="val 7989142"/>
              <a:gd name="adj2" fmla="val 13821693"/>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框 3">
            <a:extLst>
              <a:ext uri="{FF2B5EF4-FFF2-40B4-BE49-F238E27FC236}">
                <a16:creationId xmlns:a16="http://schemas.microsoft.com/office/drawing/2014/main" id="{B0ACA975-F694-E143-B136-6F550817A71C}"/>
              </a:ext>
            </a:extLst>
          </p:cNvPr>
          <p:cNvSpPr txBox="1"/>
          <p:nvPr/>
        </p:nvSpPr>
        <p:spPr>
          <a:xfrm>
            <a:off x="6269965" y="3234467"/>
            <a:ext cx="1067921" cy="400110"/>
          </a:xfrm>
          <a:prstGeom prst="rect">
            <a:avLst/>
          </a:prstGeom>
          <a:noFill/>
        </p:spPr>
        <p:txBody>
          <a:bodyPr wrap="none" rtlCol="0">
            <a:normAutofit/>
          </a:bodyPr>
          <a:lstStyle/>
          <a:p>
            <a:r>
              <a:rPr kumimoji="1" lang="ko-KO" altLang="ko-KO" sz="2000">
                <a:solidFill>
                  <a:schemeClr val="tx1">
                    <a:lumMod val="50000"/>
                    <a:lumOff val="50000"/>
                  </a:schemeClr>
                </a:solidFill>
                <a:latin typeface="NanumGothic"/>
                <a:ea typeface="NanumGothic"/>
              </a:rPr>
              <a:t>32.15</a:t>
            </a:r>
            <a:r>
              <a:rPr kumimoji="1" lang="ko-KO" altLang="ko-KO" sz="1400">
                <a:solidFill>
                  <a:schemeClr val="tx1">
                    <a:lumMod val="50000"/>
                    <a:lumOff val="50000"/>
                  </a:schemeClr>
                </a:solidFill>
                <a:latin typeface="NanumGothic"/>
                <a:ea typeface="NanumGothic"/>
              </a:rPr>
              <a:t>%</a:t>
            </a:r>
            <a:endParaRPr kumimoji="1" lang="zh-CN" altLang="en-US" sz="2000">
              <a:solidFill>
                <a:schemeClr val="tx1">
                  <a:lumMod val="50000"/>
                  <a:lumOff val="50000"/>
                </a:schemeClr>
              </a:solidFill>
              <a:latin typeface="+mj-ea"/>
              <a:ea typeface="+mj-ea"/>
            </a:endParaRPr>
          </a:p>
        </p:txBody>
      </p:sp>
      <p:sp>
        <p:nvSpPr>
          <p:cNvPr id="5" name="文本框 4">
            <a:extLst>
              <a:ext uri="{FF2B5EF4-FFF2-40B4-BE49-F238E27FC236}">
                <a16:creationId xmlns:a16="http://schemas.microsoft.com/office/drawing/2014/main" id="{16D44FA4-42F1-6D43-9352-EC1EDEF78B5E}"/>
              </a:ext>
            </a:extLst>
          </p:cNvPr>
          <p:cNvSpPr txBox="1"/>
          <p:nvPr/>
        </p:nvSpPr>
        <p:spPr>
          <a:xfrm>
            <a:off x="6267212" y="3582333"/>
            <a:ext cx="993380" cy="213360"/>
          </a:xfrm>
          <a:prstGeom prst="rect">
            <a:avLst/>
          </a:prstGeom>
          <a:noFill/>
        </p:spPr>
        <p:txBody>
          <a:bodyPr wrap="square" rtlCol="0">
            <a:normAutofit/>
          </a:bodyPr>
          <a:lstStyle/>
          <a:p>
            <a:pPr algn="dist"/>
            <a:r>
              <a:rPr kumimoji="1" lang="ko-KO" altLang="ko-KO" sz="800">
                <a:solidFill>
                  <a:schemeClr val="tx1">
                    <a:lumMod val="50000"/>
                    <a:lumOff val="50000"/>
                  </a:schemeClr>
                </a:solidFill>
                <a:latin typeface="NanumGothic"/>
                <a:ea typeface="NanumGothic"/>
              </a:rPr>
              <a:t>데이터 내용</a:t>
            </a:r>
          </a:p>
        </p:txBody>
      </p:sp>
      <p:sp>
        <p:nvSpPr>
          <p:cNvPr id="6" name="文本框 5">
            <a:extLst>
              <a:ext uri="{FF2B5EF4-FFF2-40B4-BE49-F238E27FC236}">
                <a16:creationId xmlns:a16="http://schemas.microsoft.com/office/drawing/2014/main" id="{139F6A8B-8678-FD41-9250-9951A85A522F}"/>
              </a:ext>
            </a:extLst>
          </p:cNvPr>
          <p:cNvSpPr txBox="1"/>
          <p:nvPr/>
        </p:nvSpPr>
        <p:spPr>
          <a:xfrm>
            <a:off x="4747551" y="3172912"/>
            <a:ext cx="1231427" cy="461665"/>
          </a:xfrm>
          <a:prstGeom prst="rect">
            <a:avLst/>
          </a:prstGeom>
          <a:noFill/>
        </p:spPr>
        <p:txBody>
          <a:bodyPr wrap="none" rtlCol="0">
            <a:normAutofit/>
          </a:bodyPr>
          <a:lstStyle/>
          <a:p>
            <a:r>
              <a:rPr kumimoji="1" lang="ko-KO" altLang="ko-KO" sz="2400">
                <a:solidFill>
                  <a:schemeClr val="bg1"/>
                </a:solidFill>
                <a:latin typeface="NanumGothic"/>
                <a:ea typeface="NanumGothic"/>
              </a:rPr>
              <a:t>66.12</a:t>
            </a:r>
            <a:r>
              <a:rPr kumimoji="1" lang="ko-KO" altLang="ko-KO">
                <a:solidFill>
                  <a:schemeClr val="bg1"/>
                </a:solidFill>
                <a:latin typeface="NanumGothic"/>
                <a:ea typeface="NanumGothic"/>
              </a:rPr>
              <a:t>%</a:t>
            </a:r>
            <a:endParaRPr kumimoji="1" lang="zh-CN" altLang="en-US" sz="2400">
              <a:solidFill>
                <a:schemeClr val="bg1"/>
              </a:solidFill>
              <a:latin typeface="+mj-ea"/>
              <a:ea typeface="+mj-ea"/>
            </a:endParaRPr>
          </a:p>
        </p:txBody>
      </p:sp>
      <p:sp>
        <p:nvSpPr>
          <p:cNvPr id="7" name="文本框 6">
            <a:extLst>
              <a:ext uri="{FF2B5EF4-FFF2-40B4-BE49-F238E27FC236}">
                <a16:creationId xmlns:a16="http://schemas.microsoft.com/office/drawing/2014/main" id="{CBA5A814-DEE9-7C44-A134-AF6183D302BF}"/>
              </a:ext>
            </a:extLst>
          </p:cNvPr>
          <p:cNvSpPr txBox="1"/>
          <p:nvPr/>
        </p:nvSpPr>
        <p:spPr>
          <a:xfrm>
            <a:off x="4724961" y="3602437"/>
            <a:ext cx="1244078" cy="198120"/>
          </a:xfrm>
          <a:prstGeom prst="rect">
            <a:avLst/>
          </a:prstGeom>
          <a:noFill/>
        </p:spPr>
        <p:txBody>
          <a:bodyPr wrap="square" rtlCol="0">
            <a:normAutofit/>
          </a:bodyPr>
          <a:lstStyle/>
          <a:p>
            <a:pPr algn="dist"/>
            <a:r>
              <a:rPr kumimoji="1" lang="ko-KO" altLang="ko-KO" sz="700">
                <a:solidFill>
                  <a:schemeClr val="bg1"/>
                </a:solidFill>
                <a:latin typeface="NanumGothic"/>
                <a:ea typeface="NanumGothic"/>
              </a:rPr>
              <a:t>데이터 내용을 입력해주세요</a:t>
            </a:r>
          </a:p>
        </p:txBody>
      </p:sp>
      <p:sp>
        <p:nvSpPr>
          <p:cNvPr id="8" name="文本框 7">
            <a:extLst>
              <a:ext uri="{FF2B5EF4-FFF2-40B4-BE49-F238E27FC236}">
                <a16:creationId xmlns:a16="http://schemas.microsoft.com/office/drawing/2014/main" id="{C5F7467B-1D1D-554F-A68A-E31E913D11FC}"/>
              </a:ext>
            </a:extLst>
          </p:cNvPr>
          <p:cNvSpPr txBox="1"/>
          <p:nvPr/>
        </p:nvSpPr>
        <p:spPr>
          <a:xfrm>
            <a:off x="8148749" y="1912776"/>
            <a:ext cx="1573231" cy="230886"/>
          </a:xfrm>
          <a:prstGeom prst="rect">
            <a:avLst/>
          </a:prstGeom>
          <a:noFill/>
        </p:spPr>
        <p:txBody>
          <a:bodyPr wrap="none" rtlCol="0">
            <a:normAutofit/>
          </a:bodyPr>
          <a:lstStyle/>
          <a:p>
            <a:r>
              <a:rPr kumimoji="1" lang="ko-KO" altLang="ko-KO" sz="900">
                <a:solidFill>
                  <a:schemeClr val="tx1">
                    <a:lumMod val="75000"/>
                    <a:lumOff val="25000"/>
                  </a:schemeClr>
                </a:solidFill>
                <a:latin typeface="NanumGothic"/>
                <a:ea typeface="NanumGothic"/>
              </a:rPr>
              <a:t>데이터를 입력해주세요12%</a:t>
            </a:r>
            <a:endParaRPr kumimoji="1" lang="zh-CN" altLang="en-US" sz="1600">
              <a:solidFill>
                <a:schemeClr val="tx1">
                  <a:lumMod val="75000"/>
                  <a:lumOff val="25000"/>
                </a:schemeClr>
              </a:solidFill>
              <a:latin typeface="+mj-ea"/>
              <a:ea typeface="+mj-ea"/>
            </a:endParaRPr>
          </a:p>
        </p:txBody>
      </p:sp>
      <p:sp>
        <p:nvSpPr>
          <p:cNvPr id="9" name="文本框 8">
            <a:extLst>
              <a:ext uri="{FF2B5EF4-FFF2-40B4-BE49-F238E27FC236}">
                <a16:creationId xmlns:a16="http://schemas.microsoft.com/office/drawing/2014/main" id="{6C00F249-D14F-2747-87AD-CBCEE3779433}"/>
              </a:ext>
            </a:extLst>
          </p:cNvPr>
          <p:cNvSpPr txBox="1"/>
          <p:nvPr/>
        </p:nvSpPr>
        <p:spPr>
          <a:xfrm>
            <a:off x="8158688" y="2290956"/>
            <a:ext cx="3225247" cy="232867"/>
          </a:xfrm>
          <a:prstGeom prst="rect">
            <a:avLst/>
          </a:prstGeom>
          <a:noFill/>
        </p:spPr>
        <p:txBody>
          <a:bodyPr wrap="square" rtlCol="0">
            <a:normAutofit/>
          </a:bodyPr>
          <a:lstStyle/>
          <a:p>
            <a:pPr>
              <a:lnSpc>
                <a:spcPct val="120000"/>
              </a:lnSpc>
            </a:pPr>
            <a:r>
              <a:rPr kumimoji="1" lang="ko-KO" altLang="ko-KO" sz="800">
                <a:solidFill>
                  <a:schemeClr val="tx1">
                    <a:lumMod val="50000"/>
                    <a:lumOff val="50000"/>
                  </a:schemeClr>
                </a:solidFill>
                <a:latin typeface="NanumGothic"/>
                <a:ea typeface="NanumGothic"/>
                <a:cs typeface="+mn-ea"/>
                <a:sym typeface="+mn-lt"/>
              </a:rPr>
              <a:t>저희 PPT 템플릿을 이용해 주셔서 감사합니다. 여기에 필요한</a:t>
            </a:r>
          </a:p>
        </p:txBody>
      </p:sp>
      <p:sp>
        <p:nvSpPr>
          <p:cNvPr id="10" name="文本框 9">
            <a:extLst>
              <a:ext uri="{FF2B5EF4-FFF2-40B4-BE49-F238E27FC236}">
                <a16:creationId xmlns:a16="http://schemas.microsoft.com/office/drawing/2014/main" id="{E8FFD3C6-F671-9E45-A516-866F1B46D7AD}"/>
              </a:ext>
            </a:extLst>
          </p:cNvPr>
          <p:cNvSpPr txBox="1"/>
          <p:nvPr/>
        </p:nvSpPr>
        <p:spPr>
          <a:xfrm>
            <a:off x="8148749" y="3200626"/>
            <a:ext cx="1573231" cy="230886"/>
          </a:xfrm>
          <a:prstGeom prst="rect">
            <a:avLst/>
          </a:prstGeom>
          <a:noFill/>
        </p:spPr>
        <p:txBody>
          <a:bodyPr wrap="none" rtlCol="0">
            <a:normAutofit/>
          </a:bodyPr>
          <a:lstStyle/>
          <a:p>
            <a:r>
              <a:rPr kumimoji="1" lang="ko-KO" altLang="ko-KO" sz="900">
                <a:solidFill>
                  <a:schemeClr val="tx1">
                    <a:lumMod val="75000"/>
                    <a:lumOff val="25000"/>
                  </a:schemeClr>
                </a:solidFill>
                <a:latin typeface="NanumGothic"/>
                <a:ea typeface="NanumGothic"/>
              </a:rPr>
              <a:t>데이터를 입력해주세요22%</a:t>
            </a:r>
            <a:endParaRPr kumimoji="1" lang="zh-CN" altLang="en-US" sz="1600">
              <a:solidFill>
                <a:schemeClr val="tx1">
                  <a:lumMod val="75000"/>
                  <a:lumOff val="25000"/>
                </a:schemeClr>
              </a:solidFill>
              <a:latin typeface="+mj-ea"/>
              <a:ea typeface="+mj-ea"/>
            </a:endParaRPr>
          </a:p>
        </p:txBody>
      </p:sp>
      <p:sp>
        <p:nvSpPr>
          <p:cNvPr id="11" name="文本框 10">
            <a:extLst>
              <a:ext uri="{FF2B5EF4-FFF2-40B4-BE49-F238E27FC236}">
                <a16:creationId xmlns:a16="http://schemas.microsoft.com/office/drawing/2014/main" id="{890D30AF-73D7-E64C-A2F8-436D9BEA4A71}"/>
              </a:ext>
            </a:extLst>
          </p:cNvPr>
          <p:cNvSpPr txBox="1"/>
          <p:nvPr/>
        </p:nvSpPr>
        <p:spPr>
          <a:xfrm>
            <a:off x="8158688" y="3578804"/>
            <a:ext cx="3225247" cy="232867"/>
          </a:xfrm>
          <a:prstGeom prst="rect">
            <a:avLst/>
          </a:prstGeom>
          <a:noFill/>
        </p:spPr>
        <p:txBody>
          <a:bodyPr wrap="square" rtlCol="0">
            <a:normAutofit/>
          </a:bodyPr>
          <a:lstStyle/>
          <a:p>
            <a:pPr>
              <a:lnSpc>
                <a:spcPct val="120000"/>
              </a:lnSpc>
            </a:pPr>
            <a:r>
              <a:rPr kumimoji="1" lang="ko-KO" altLang="ko-KO" sz="800">
                <a:solidFill>
                  <a:schemeClr val="tx1">
                    <a:lumMod val="50000"/>
                    <a:lumOff val="50000"/>
                  </a:schemeClr>
                </a:solidFill>
                <a:latin typeface="NanumGothic"/>
                <a:ea typeface="NanumGothic"/>
                <a:cs typeface="+mn-ea"/>
                <a:sym typeface="+mn-lt"/>
              </a:rPr>
              <a:t>저희 PPT 템플릿을 이용해 주셔서 감사합니다. 여기에 필요한</a:t>
            </a:r>
          </a:p>
        </p:txBody>
      </p:sp>
      <p:sp>
        <p:nvSpPr>
          <p:cNvPr id="12" name="文本框 11">
            <a:extLst>
              <a:ext uri="{FF2B5EF4-FFF2-40B4-BE49-F238E27FC236}">
                <a16:creationId xmlns:a16="http://schemas.microsoft.com/office/drawing/2014/main" id="{EB268EA0-E0E5-0842-A26C-38486C8C7ECF}"/>
              </a:ext>
            </a:extLst>
          </p:cNvPr>
          <p:cNvSpPr txBox="1"/>
          <p:nvPr/>
        </p:nvSpPr>
        <p:spPr>
          <a:xfrm>
            <a:off x="8148749" y="4496301"/>
            <a:ext cx="1573231" cy="230886"/>
          </a:xfrm>
          <a:prstGeom prst="rect">
            <a:avLst/>
          </a:prstGeom>
          <a:noFill/>
        </p:spPr>
        <p:txBody>
          <a:bodyPr wrap="none" rtlCol="0">
            <a:normAutofit/>
          </a:bodyPr>
          <a:lstStyle/>
          <a:p>
            <a:r>
              <a:rPr kumimoji="1" lang="ko-KO" altLang="ko-KO" sz="900">
                <a:solidFill>
                  <a:schemeClr val="tx1">
                    <a:lumMod val="75000"/>
                    <a:lumOff val="25000"/>
                  </a:schemeClr>
                </a:solidFill>
                <a:latin typeface="NanumGothic"/>
                <a:ea typeface="NanumGothic"/>
              </a:rPr>
              <a:t>데이터를 입력해주세요57%</a:t>
            </a:r>
            <a:endParaRPr kumimoji="1" lang="zh-CN" altLang="en-US" sz="1600">
              <a:solidFill>
                <a:schemeClr val="tx1">
                  <a:lumMod val="75000"/>
                  <a:lumOff val="25000"/>
                </a:schemeClr>
              </a:solidFill>
              <a:latin typeface="+mj-ea"/>
              <a:ea typeface="+mj-ea"/>
            </a:endParaRPr>
          </a:p>
        </p:txBody>
      </p:sp>
      <p:sp>
        <p:nvSpPr>
          <p:cNvPr id="13" name="文本框 12">
            <a:extLst>
              <a:ext uri="{FF2B5EF4-FFF2-40B4-BE49-F238E27FC236}">
                <a16:creationId xmlns:a16="http://schemas.microsoft.com/office/drawing/2014/main" id="{3B14CBBC-E67C-1341-9A88-12C31AD96AE2}"/>
              </a:ext>
            </a:extLst>
          </p:cNvPr>
          <p:cNvSpPr txBox="1"/>
          <p:nvPr/>
        </p:nvSpPr>
        <p:spPr>
          <a:xfrm>
            <a:off x="8158688" y="4874480"/>
            <a:ext cx="3225247" cy="232867"/>
          </a:xfrm>
          <a:prstGeom prst="rect">
            <a:avLst/>
          </a:prstGeom>
          <a:noFill/>
        </p:spPr>
        <p:txBody>
          <a:bodyPr wrap="square" rtlCol="0">
            <a:normAutofit/>
          </a:bodyPr>
          <a:lstStyle/>
          <a:p>
            <a:pPr>
              <a:lnSpc>
                <a:spcPct val="120000"/>
              </a:lnSpc>
            </a:pPr>
            <a:r>
              <a:rPr kumimoji="1" lang="ko-KO" altLang="ko-KO" sz="800">
                <a:solidFill>
                  <a:schemeClr val="tx1">
                    <a:lumMod val="50000"/>
                    <a:lumOff val="50000"/>
                  </a:schemeClr>
                </a:solidFill>
                <a:latin typeface="NanumGothic"/>
                <a:ea typeface="NanumGothic"/>
                <a:cs typeface="+mn-ea"/>
                <a:sym typeface="+mn-lt"/>
              </a:rPr>
              <a:t>저희 PPT 템플릿을 이용해 주셔서 감사합니다. 여기에 필요한</a:t>
            </a:r>
          </a:p>
        </p:txBody>
      </p:sp>
      <p:cxnSp>
        <p:nvCxnSpPr>
          <p:cNvPr id="14" name="直线连接符 13">
            <a:extLst>
              <a:ext uri="{FF2B5EF4-FFF2-40B4-BE49-F238E27FC236}">
                <a16:creationId xmlns:a16="http://schemas.microsoft.com/office/drawing/2014/main" id="{8152D980-5EBB-8A4A-A432-86D7237399B5}"/>
              </a:ext>
            </a:extLst>
          </p:cNvPr>
          <p:cNvCxnSpPr/>
          <p:nvPr/>
        </p:nvCxnSpPr>
        <p:spPr>
          <a:xfrm>
            <a:off x="8243167" y="2947505"/>
            <a:ext cx="287241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52E7D6F8-5AD2-E340-AB79-86C961E34EFC}"/>
              </a:ext>
            </a:extLst>
          </p:cNvPr>
          <p:cNvCxnSpPr/>
          <p:nvPr/>
        </p:nvCxnSpPr>
        <p:spPr>
          <a:xfrm>
            <a:off x="8243167" y="4226675"/>
            <a:ext cx="287241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55192E88-B1EF-5B43-818D-CBE534562C6C}"/>
              </a:ext>
            </a:extLst>
          </p:cNvPr>
          <p:cNvCxnSpPr/>
          <p:nvPr/>
        </p:nvCxnSpPr>
        <p:spPr>
          <a:xfrm>
            <a:off x="1214244" y="5014293"/>
            <a:ext cx="27332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40C97326-7A85-2048-87F6-A26621B1FBED}"/>
              </a:ext>
            </a:extLst>
          </p:cNvPr>
          <p:cNvSpPr/>
          <p:nvPr/>
        </p:nvSpPr>
        <p:spPr>
          <a:xfrm>
            <a:off x="1293758" y="4850595"/>
            <a:ext cx="417443" cy="1090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1C139DEB-7C79-7940-90B9-A31164D4B2FF}"/>
              </a:ext>
            </a:extLst>
          </p:cNvPr>
          <p:cNvSpPr/>
          <p:nvPr/>
        </p:nvSpPr>
        <p:spPr>
          <a:xfrm>
            <a:off x="1875198" y="4711150"/>
            <a:ext cx="417443" cy="25111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076B50E9-A7D2-8E40-A92F-FA7D37FF844F}"/>
              </a:ext>
            </a:extLst>
          </p:cNvPr>
          <p:cNvSpPr/>
          <p:nvPr/>
        </p:nvSpPr>
        <p:spPr>
          <a:xfrm>
            <a:off x="2459557" y="4512041"/>
            <a:ext cx="417443" cy="44758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2B6C9047-BC34-4B4C-B7D5-AB90C39E28F2}"/>
              </a:ext>
            </a:extLst>
          </p:cNvPr>
          <p:cNvSpPr/>
          <p:nvPr/>
        </p:nvSpPr>
        <p:spPr>
          <a:xfrm>
            <a:off x="3040997" y="4296249"/>
            <a:ext cx="417443" cy="6646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A583C9D2-2F2F-BC45-97F0-46F6AC603FAE}"/>
              </a:ext>
            </a:extLst>
          </p:cNvPr>
          <p:cNvSpPr txBox="1"/>
          <p:nvPr/>
        </p:nvSpPr>
        <p:spPr>
          <a:xfrm>
            <a:off x="1267033" y="4569579"/>
            <a:ext cx="514885" cy="276999"/>
          </a:xfrm>
          <a:prstGeom prst="rect">
            <a:avLst/>
          </a:prstGeom>
          <a:noFill/>
        </p:spPr>
        <p:txBody>
          <a:bodyPr wrap="none" rtlCol="0">
            <a:normAutofit/>
          </a:bodyPr>
          <a:lstStyle/>
          <a:p>
            <a:r>
              <a:rPr kumimoji="1" lang="ko-KO" altLang="ko-KO" sz="1200">
                <a:solidFill>
                  <a:schemeClr val="tx1">
                    <a:lumMod val="75000"/>
                    <a:lumOff val="25000"/>
                  </a:schemeClr>
                </a:solidFill>
                <a:latin typeface="NanumGothic"/>
                <a:ea typeface="NanumGothic"/>
              </a:rPr>
              <a:t>10%</a:t>
            </a:r>
            <a:endParaRPr kumimoji="1" lang="zh-CN" altLang="en-US" sz="1200">
              <a:solidFill>
                <a:schemeClr val="tx1">
                  <a:lumMod val="75000"/>
                  <a:lumOff val="25000"/>
                </a:schemeClr>
              </a:solidFill>
              <a:latin typeface="+mj-ea"/>
              <a:ea typeface="+mj-ea"/>
            </a:endParaRPr>
          </a:p>
        </p:txBody>
      </p:sp>
      <p:sp>
        <p:nvSpPr>
          <p:cNvPr id="22" name="文本框 21">
            <a:extLst>
              <a:ext uri="{FF2B5EF4-FFF2-40B4-BE49-F238E27FC236}">
                <a16:creationId xmlns:a16="http://schemas.microsoft.com/office/drawing/2014/main" id="{0AABA7E6-471A-AD46-939B-3133B35EC6DA}"/>
              </a:ext>
            </a:extLst>
          </p:cNvPr>
          <p:cNvSpPr txBox="1"/>
          <p:nvPr/>
        </p:nvSpPr>
        <p:spPr>
          <a:xfrm>
            <a:off x="1846354" y="4424197"/>
            <a:ext cx="514885" cy="276999"/>
          </a:xfrm>
          <a:prstGeom prst="rect">
            <a:avLst/>
          </a:prstGeom>
          <a:noFill/>
        </p:spPr>
        <p:txBody>
          <a:bodyPr wrap="none" rtlCol="0">
            <a:normAutofit/>
          </a:bodyPr>
          <a:lstStyle/>
          <a:p>
            <a:r>
              <a:rPr kumimoji="1" lang="ko-KO" altLang="ko-KO" sz="1200">
                <a:solidFill>
                  <a:schemeClr val="tx1">
                    <a:lumMod val="75000"/>
                    <a:lumOff val="25000"/>
                  </a:schemeClr>
                </a:solidFill>
                <a:latin typeface="NanumGothic"/>
                <a:ea typeface="NanumGothic"/>
              </a:rPr>
              <a:t>22%</a:t>
            </a:r>
            <a:endParaRPr kumimoji="1" lang="zh-CN" altLang="en-US" sz="1200">
              <a:solidFill>
                <a:schemeClr val="tx1">
                  <a:lumMod val="75000"/>
                  <a:lumOff val="25000"/>
                </a:schemeClr>
              </a:solidFill>
              <a:latin typeface="+mj-ea"/>
              <a:ea typeface="+mj-ea"/>
            </a:endParaRPr>
          </a:p>
        </p:txBody>
      </p:sp>
      <p:sp>
        <p:nvSpPr>
          <p:cNvPr id="23" name="文本框 22">
            <a:extLst>
              <a:ext uri="{FF2B5EF4-FFF2-40B4-BE49-F238E27FC236}">
                <a16:creationId xmlns:a16="http://schemas.microsoft.com/office/drawing/2014/main" id="{B42495AA-3D05-C444-B037-06A978D0B002}"/>
              </a:ext>
            </a:extLst>
          </p:cNvPr>
          <p:cNvSpPr txBox="1"/>
          <p:nvPr/>
        </p:nvSpPr>
        <p:spPr>
          <a:xfrm>
            <a:off x="2425569" y="4213068"/>
            <a:ext cx="514885" cy="276999"/>
          </a:xfrm>
          <a:prstGeom prst="rect">
            <a:avLst/>
          </a:prstGeom>
          <a:noFill/>
        </p:spPr>
        <p:txBody>
          <a:bodyPr wrap="none" rtlCol="0">
            <a:normAutofit/>
          </a:bodyPr>
          <a:lstStyle/>
          <a:p>
            <a:r>
              <a:rPr kumimoji="1" lang="ko-KO" altLang="ko-KO" sz="1200">
                <a:solidFill>
                  <a:schemeClr val="tx1">
                    <a:lumMod val="75000"/>
                    <a:lumOff val="25000"/>
                  </a:schemeClr>
                </a:solidFill>
                <a:latin typeface="NanumGothic"/>
                <a:ea typeface="NanumGothic"/>
              </a:rPr>
              <a:t>49%</a:t>
            </a:r>
            <a:endParaRPr kumimoji="1" lang="zh-CN" altLang="en-US" sz="1200">
              <a:solidFill>
                <a:schemeClr val="tx1">
                  <a:lumMod val="75000"/>
                  <a:lumOff val="25000"/>
                </a:schemeClr>
              </a:solidFill>
              <a:latin typeface="+mj-ea"/>
              <a:ea typeface="+mj-ea"/>
            </a:endParaRPr>
          </a:p>
        </p:txBody>
      </p:sp>
      <p:sp>
        <p:nvSpPr>
          <p:cNvPr id="24" name="文本框 23">
            <a:extLst>
              <a:ext uri="{FF2B5EF4-FFF2-40B4-BE49-F238E27FC236}">
                <a16:creationId xmlns:a16="http://schemas.microsoft.com/office/drawing/2014/main" id="{BEF28D4E-63EA-9046-9E49-585465AC6F99}"/>
              </a:ext>
            </a:extLst>
          </p:cNvPr>
          <p:cNvSpPr txBox="1"/>
          <p:nvPr/>
        </p:nvSpPr>
        <p:spPr>
          <a:xfrm>
            <a:off x="3006739" y="3992591"/>
            <a:ext cx="514885" cy="276999"/>
          </a:xfrm>
          <a:prstGeom prst="rect">
            <a:avLst/>
          </a:prstGeom>
          <a:noFill/>
        </p:spPr>
        <p:txBody>
          <a:bodyPr wrap="none" rtlCol="0">
            <a:normAutofit/>
          </a:bodyPr>
          <a:lstStyle/>
          <a:p>
            <a:r>
              <a:rPr kumimoji="1" lang="ko-KO" altLang="ko-KO" sz="1200">
                <a:solidFill>
                  <a:schemeClr val="tx1">
                    <a:lumMod val="75000"/>
                    <a:lumOff val="25000"/>
                  </a:schemeClr>
                </a:solidFill>
                <a:latin typeface="NanumGothic"/>
                <a:ea typeface="NanumGothic"/>
              </a:rPr>
              <a:t>63%</a:t>
            </a:r>
            <a:endParaRPr kumimoji="1" lang="zh-CN" altLang="en-US" sz="1200">
              <a:solidFill>
                <a:schemeClr val="tx1">
                  <a:lumMod val="75000"/>
                  <a:lumOff val="25000"/>
                </a:schemeClr>
              </a:solidFill>
              <a:latin typeface="+mj-ea"/>
              <a:ea typeface="+mj-ea"/>
            </a:endParaRPr>
          </a:p>
        </p:txBody>
      </p:sp>
      <p:sp>
        <p:nvSpPr>
          <p:cNvPr id="25" name="文本框 24">
            <a:extLst>
              <a:ext uri="{FF2B5EF4-FFF2-40B4-BE49-F238E27FC236}">
                <a16:creationId xmlns:a16="http://schemas.microsoft.com/office/drawing/2014/main" id="{C3F0EADB-779C-424A-B512-68FE1187DD27}"/>
              </a:ext>
            </a:extLst>
          </p:cNvPr>
          <p:cNvSpPr txBox="1"/>
          <p:nvPr/>
        </p:nvSpPr>
        <p:spPr>
          <a:xfrm>
            <a:off x="1262990" y="5066566"/>
            <a:ext cx="479730" cy="230886"/>
          </a:xfrm>
          <a:prstGeom prst="rect">
            <a:avLst/>
          </a:prstGeom>
          <a:noFill/>
        </p:spPr>
        <p:txBody>
          <a:bodyPr wrap="none" rtlCol="0">
            <a:normAutofit/>
          </a:bodyPr>
          <a:lstStyle/>
          <a:p>
            <a:r>
              <a:rPr kumimoji="1" lang="ko-KO" altLang="ko-KO" sz="900">
                <a:solidFill>
                  <a:schemeClr val="tx1">
                    <a:lumMod val="50000"/>
                    <a:lumOff val="50000"/>
                  </a:schemeClr>
                </a:solidFill>
                <a:latin typeface="NanumGothic"/>
                <a:ea typeface="NanumGothic"/>
              </a:rPr>
              <a:t>20XX</a:t>
            </a:r>
            <a:endParaRPr kumimoji="1" lang="zh-CN" altLang="en-US" sz="1100">
              <a:solidFill>
                <a:schemeClr val="tx1">
                  <a:lumMod val="50000"/>
                  <a:lumOff val="50000"/>
                </a:schemeClr>
              </a:solidFill>
              <a:latin typeface="+mn-ea"/>
            </a:endParaRPr>
          </a:p>
        </p:txBody>
      </p:sp>
      <p:sp>
        <p:nvSpPr>
          <p:cNvPr id="26" name="文本框 25">
            <a:extLst>
              <a:ext uri="{FF2B5EF4-FFF2-40B4-BE49-F238E27FC236}">
                <a16:creationId xmlns:a16="http://schemas.microsoft.com/office/drawing/2014/main" id="{146F4E2E-7CDD-684E-AF7C-C1C4125AB0AD}"/>
              </a:ext>
            </a:extLst>
          </p:cNvPr>
          <p:cNvSpPr txBox="1"/>
          <p:nvPr/>
        </p:nvSpPr>
        <p:spPr>
          <a:xfrm>
            <a:off x="1821674" y="5066566"/>
            <a:ext cx="479730" cy="230886"/>
          </a:xfrm>
          <a:prstGeom prst="rect">
            <a:avLst/>
          </a:prstGeom>
          <a:noFill/>
        </p:spPr>
        <p:txBody>
          <a:bodyPr wrap="none" rtlCol="0">
            <a:normAutofit/>
          </a:bodyPr>
          <a:lstStyle/>
          <a:p>
            <a:r>
              <a:rPr kumimoji="1" lang="ko-KO" altLang="ko-KO" sz="900">
                <a:solidFill>
                  <a:schemeClr val="tx1">
                    <a:lumMod val="50000"/>
                    <a:lumOff val="50000"/>
                  </a:schemeClr>
                </a:solidFill>
                <a:latin typeface="NanumGothic"/>
                <a:ea typeface="NanumGothic"/>
              </a:rPr>
              <a:t>20XX</a:t>
            </a:r>
            <a:endParaRPr kumimoji="1" lang="zh-CN" altLang="en-US" sz="1100">
              <a:solidFill>
                <a:schemeClr val="tx1">
                  <a:lumMod val="50000"/>
                  <a:lumOff val="50000"/>
                </a:schemeClr>
              </a:solidFill>
              <a:latin typeface="+mn-ea"/>
            </a:endParaRPr>
          </a:p>
        </p:txBody>
      </p:sp>
      <p:sp>
        <p:nvSpPr>
          <p:cNvPr id="27" name="文本框 26">
            <a:extLst>
              <a:ext uri="{FF2B5EF4-FFF2-40B4-BE49-F238E27FC236}">
                <a16:creationId xmlns:a16="http://schemas.microsoft.com/office/drawing/2014/main" id="{550E121F-6D89-374E-ABDA-746ECE5B9194}"/>
              </a:ext>
            </a:extLst>
          </p:cNvPr>
          <p:cNvSpPr txBox="1"/>
          <p:nvPr/>
        </p:nvSpPr>
        <p:spPr>
          <a:xfrm>
            <a:off x="2404775" y="5066566"/>
            <a:ext cx="479730" cy="230886"/>
          </a:xfrm>
          <a:prstGeom prst="rect">
            <a:avLst/>
          </a:prstGeom>
          <a:noFill/>
        </p:spPr>
        <p:txBody>
          <a:bodyPr wrap="none" rtlCol="0">
            <a:normAutofit/>
          </a:bodyPr>
          <a:lstStyle/>
          <a:p>
            <a:r>
              <a:rPr kumimoji="1" lang="ko-KO" altLang="ko-KO" sz="900">
                <a:solidFill>
                  <a:schemeClr val="tx1">
                    <a:lumMod val="50000"/>
                    <a:lumOff val="50000"/>
                  </a:schemeClr>
                </a:solidFill>
                <a:latin typeface="NanumGothic"/>
                <a:ea typeface="NanumGothic"/>
              </a:rPr>
              <a:t>20XX</a:t>
            </a:r>
            <a:endParaRPr kumimoji="1" lang="zh-CN" altLang="en-US" sz="1100">
              <a:solidFill>
                <a:schemeClr val="tx1">
                  <a:lumMod val="50000"/>
                  <a:lumOff val="50000"/>
                </a:schemeClr>
              </a:solidFill>
              <a:latin typeface="+mn-ea"/>
            </a:endParaRPr>
          </a:p>
        </p:txBody>
      </p:sp>
      <p:sp>
        <p:nvSpPr>
          <p:cNvPr id="28" name="文本框 27">
            <a:extLst>
              <a:ext uri="{FF2B5EF4-FFF2-40B4-BE49-F238E27FC236}">
                <a16:creationId xmlns:a16="http://schemas.microsoft.com/office/drawing/2014/main" id="{8498429E-757D-3A4D-95ED-888BC1CAD7A8}"/>
              </a:ext>
            </a:extLst>
          </p:cNvPr>
          <p:cNvSpPr txBox="1"/>
          <p:nvPr/>
        </p:nvSpPr>
        <p:spPr>
          <a:xfrm>
            <a:off x="2987874" y="5051204"/>
            <a:ext cx="498855" cy="261610"/>
          </a:xfrm>
          <a:prstGeom prst="rect">
            <a:avLst/>
          </a:prstGeom>
          <a:noFill/>
        </p:spPr>
        <p:txBody>
          <a:bodyPr wrap="none" rtlCol="0">
            <a:normAutofit/>
          </a:bodyPr>
          <a:lstStyle/>
          <a:p>
            <a:r>
              <a:rPr kumimoji="1" lang="ko-KO" altLang="ko-KO" sz="1100">
                <a:solidFill>
                  <a:schemeClr val="tx1">
                    <a:lumMod val="50000"/>
                    <a:lumOff val="50000"/>
                  </a:schemeClr>
                </a:solidFill>
                <a:latin typeface="NanumGothic"/>
                <a:ea typeface="NanumGothic"/>
              </a:rPr>
              <a:t>2024</a:t>
            </a:r>
            <a:endParaRPr kumimoji="1" lang="zh-CN" altLang="en-US" sz="1100">
              <a:solidFill>
                <a:schemeClr val="tx1">
                  <a:lumMod val="50000"/>
                  <a:lumOff val="50000"/>
                </a:schemeClr>
              </a:solidFill>
              <a:latin typeface="+mn-ea"/>
            </a:endParaRPr>
          </a:p>
        </p:txBody>
      </p:sp>
      <p:sp>
        <p:nvSpPr>
          <p:cNvPr id="29" name="文本框 28">
            <a:extLst>
              <a:ext uri="{FF2B5EF4-FFF2-40B4-BE49-F238E27FC236}">
                <a16:creationId xmlns:a16="http://schemas.microsoft.com/office/drawing/2014/main" id="{D83BA902-EFF6-424E-90FE-C5FB68190442}"/>
              </a:ext>
            </a:extLst>
          </p:cNvPr>
          <p:cNvSpPr txBox="1"/>
          <p:nvPr/>
        </p:nvSpPr>
        <p:spPr>
          <a:xfrm>
            <a:off x="1154488" y="3695626"/>
            <a:ext cx="1396860" cy="215494"/>
          </a:xfrm>
          <a:prstGeom prst="rect">
            <a:avLst/>
          </a:prstGeom>
          <a:noFill/>
        </p:spPr>
        <p:txBody>
          <a:bodyPr wrap="none" rtlCol="0">
            <a:normAutofit/>
          </a:bodyPr>
          <a:lstStyle/>
          <a:p>
            <a:r>
              <a:rPr kumimoji="1" lang="ko-KO" altLang="ko-KO" sz="800">
                <a:solidFill>
                  <a:schemeClr val="tx1">
                    <a:lumMod val="75000"/>
                    <a:lumOff val="25000"/>
                  </a:schemeClr>
                </a:solidFill>
                <a:latin typeface="NanumGothic"/>
                <a:ea typeface="NanumGothic"/>
              </a:rPr>
              <a:t>데이터 내용을 입력해주세요</a:t>
            </a:r>
          </a:p>
        </p:txBody>
      </p:sp>
      <p:cxnSp>
        <p:nvCxnSpPr>
          <p:cNvPr id="30" name="直线连接符 29">
            <a:extLst>
              <a:ext uri="{FF2B5EF4-FFF2-40B4-BE49-F238E27FC236}">
                <a16:creationId xmlns:a16="http://schemas.microsoft.com/office/drawing/2014/main" id="{95C71339-CA75-4D45-A755-22BF861A87B8}"/>
              </a:ext>
            </a:extLst>
          </p:cNvPr>
          <p:cNvCxnSpPr/>
          <p:nvPr/>
        </p:nvCxnSpPr>
        <p:spPr>
          <a:xfrm>
            <a:off x="1214244" y="2777400"/>
            <a:ext cx="27332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5B513DA5-A0D6-EE4B-AE4A-A5987ED47E9A}"/>
              </a:ext>
            </a:extLst>
          </p:cNvPr>
          <p:cNvSpPr/>
          <p:nvPr/>
        </p:nvSpPr>
        <p:spPr>
          <a:xfrm>
            <a:off x="1293758" y="2613702"/>
            <a:ext cx="417443" cy="1090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46850F38-F056-8940-8FEC-80F19AC71BF8}"/>
              </a:ext>
            </a:extLst>
          </p:cNvPr>
          <p:cNvSpPr/>
          <p:nvPr/>
        </p:nvSpPr>
        <p:spPr>
          <a:xfrm>
            <a:off x="1875198" y="2474257"/>
            <a:ext cx="417443" cy="25111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94103715-D658-D34C-AFFF-C3408F54EEDB}"/>
              </a:ext>
            </a:extLst>
          </p:cNvPr>
          <p:cNvSpPr/>
          <p:nvPr/>
        </p:nvSpPr>
        <p:spPr>
          <a:xfrm>
            <a:off x="2459557" y="2275148"/>
            <a:ext cx="417443" cy="44758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CADC9E6D-587E-3744-AB4E-C22522EAD407}"/>
              </a:ext>
            </a:extLst>
          </p:cNvPr>
          <p:cNvSpPr/>
          <p:nvPr/>
        </p:nvSpPr>
        <p:spPr>
          <a:xfrm>
            <a:off x="3040997" y="2059356"/>
            <a:ext cx="417443" cy="6646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a:extLst>
              <a:ext uri="{FF2B5EF4-FFF2-40B4-BE49-F238E27FC236}">
                <a16:creationId xmlns:a16="http://schemas.microsoft.com/office/drawing/2014/main" id="{13B92AB7-4AD9-D849-A98C-A57D25BB7B60}"/>
              </a:ext>
            </a:extLst>
          </p:cNvPr>
          <p:cNvSpPr txBox="1"/>
          <p:nvPr/>
        </p:nvSpPr>
        <p:spPr>
          <a:xfrm>
            <a:off x="1267033" y="2332686"/>
            <a:ext cx="514885" cy="276999"/>
          </a:xfrm>
          <a:prstGeom prst="rect">
            <a:avLst/>
          </a:prstGeom>
          <a:noFill/>
        </p:spPr>
        <p:txBody>
          <a:bodyPr wrap="none" rtlCol="0">
            <a:normAutofit/>
          </a:bodyPr>
          <a:lstStyle/>
          <a:p>
            <a:r>
              <a:rPr kumimoji="1" lang="ko-KO" altLang="ko-KO" sz="1200">
                <a:solidFill>
                  <a:schemeClr val="tx1">
                    <a:lumMod val="75000"/>
                    <a:lumOff val="25000"/>
                  </a:schemeClr>
                </a:solidFill>
                <a:latin typeface="NanumGothic"/>
                <a:ea typeface="NanumGothic"/>
              </a:rPr>
              <a:t>10%</a:t>
            </a:r>
            <a:endParaRPr kumimoji="1" lang="zh-CN" altLang="en-US" sz="1200">
              <a:solidFill>
                <a:schemeClr val="tx1">
                  <a:lumMod val="75000"/>
                  <a:lumOff val="25000"/>
                </a:schemeClr>
              </a:solidFill>
              <a:latin typeface="+mj-ea"/>
              <a:ea typeface="+mj-ea"/>
            </a:endParaRPr>
          </a:p>
        </p:txBody>
      </p:sp>
      <p:sp>
        <p:nvSpPr>
          <p:cNvPr id="36" name="文本框 35">
            <a:extLst>
              <a:ext uri="{FF2B5EF4-FFF2-40B4-BE49-F238E27FC236}">
                <a16:creationId xmlns:a16="http://schemas.microsoft.com/office/drawing/2014/main" id="{713535FC-CEBA-6945-BDBA-DFEFF4F780DD}"/>
              </a:ext>
            </a:extLst>
          </p:cNvPr>
          <p:cNvSpPr txBox="1"/>
          <p:nvPr/>
        </p:nvSpPr>
        <p:spPr>
          <a:xfrm>
            <a:off x="1846354" y="2187304"/>
            <a:ext cx="514885" cy="276999"/>
          </a:xfrm>
          <a:prstGeom prst="rect">
            <a:avLst/>
          </a:prstGeom>
          <a:noFill/>
        </p:spPr>
        <p:txBody>
          <a:bodyPr wrap="none" rtlCol="0">
            <a:normAutofit/>
          </a:bodyPr>
          <a:lstStyle/>
          <a:p>
            <a:r>
              <a:rPr kumimoji="1" lang="ko-KO" altLang="ko-KO" sz="1200">
                <a:solidFill>
                  <a:schemeClr val="tx1">
                    <a:lumMod val="75000"/>
                    <a:lumOff val="25000"/>
                  </a:schemeClr>
                </a:solidFill>
                <a:latin typeface="NanumGothic"/>
                <a:ea typeface="NanumGothic"/>
              </a:rPr>
              <a:t>22%</a:t>
            </a:r>
            <a:endParaRPr kumimoji="1" lang="zh-CN" altLang="en-US" sz="1200">
              <a:solidFill>
                <a:schemeClr val="tx1">
                  <a:lumMod val="75000"/>
                  <a:lumOff val="25000"/>
                </a:schemeClr>
              </a:solidFill>
              <a:latin typeface="+mj-ea"/>
              <a:ea typeface="+mj-ea"/>
            </a:endParaRPr>
          </a:p>
        </p:txBody>
      </p:sp>
      <p:sp>
        <p:nvSpPr>
          <p:cNvPr id="37" name="文本框 36">
            <a:extLst>
              <a:ext uri="{FF2B5EF4-FFF2-40B4-BE49-F238E27FC236}">
                <a16:creationId xmlns:a16="http://schemas.microsoft.com/office/drawing/2014/main" id="{D72D9435-F439-B245-9F22-3A9AA2A75E75}"/>
              </a:ext>
            </a:extLst>
          </p:cNvPr>
          <p:cNvSpPr txBox="1"/>
          <p:nvPr/>
        </p:nvSpPr>
        <p:spPr>
          <a:xfrm>
            <a:off x="2425569" y="1976175"/>
            <a:ext cx="514885" cy="276999"/>
          </a:xfrm>
          <a:prstGeom prst="rect">
            <a:avLst/>
          </a:prstGeom>
          <a:noFill/>
        </p:spPr>
        <p:txBody>
          <a:bodyPr wrap="none" rtlCol="0">
            <a:normAutofit/>
          </a:bodyPr>
          <a:lstStyle/>
          <a:p>
            <a:r>
              <a:rPr kumimoji="1" lang="ko-KO" altLang="ko-KO" sz="1200">
                <a:solidFill>
                  <a:schemeClr val="tx1">
                    <a:lumMod val="75000"/>
                    <a:lumOff val="25000"/>
                  </a:schemeClr>
                </a:solidFill>
                <a:latin typeface="NanumGothic"/>
                <a:ea typeface="NanumGothic"/>
              </a:rPr>
              <a:t>49%</a:t>
            </a:r>
            <a:endParaRPr kumimoji="1" lang="zh-CN" altLang="en-US" sz="1200">
              <a:solidFill>
                <a:schemeClr val="tx1">
                  <a:lumMod val="75000"/>
                  <a:lumOff val="25000"/>
                </a:schemeClr>
              </a:solidFill>
              <a:latin typeface="+mj-ea"/>
              <a:ea typeface="+mj-ea"/>
            </a:endParaRPr>
          </a:p>
        </p:txBody>
      </p:sp>
      <p:sp>
        <p:nvSpPr>
          <p:cNvPr id="38" name="文本框 37">
            <a:extLst>
              <a:ext uri="{FF2B5EF4-FFF2-40B4-BE49-F238E27FC236}">
                <a16:creationId xmlns:a16="http://schemas.microsoft.com/office/drawing/2014/main" id="{AE50D0E5-C3CE-744D-B78E-C819EA774C5C}"/>
              </a:ext>
            </a:extLst>
          </p:cNvPr>
          <p:cNvSpPr txBox="1"/>
          <p:nvPr/>
        </p:nvSpPr>
        <p:spPr>
          <a:xfrm>
            <a:off x="3006739" y="1755698"/>
            <a:ext cx="514885" cy="276999"/>
          </a:xfrm>
          <a:prstGeom prst="rect">
            <a:avLst/>
          </a:prstGeom>
          <a:noFill/>
        </p:spPr>
        <p:txBody>
          <a:bodyPr wrap="none" rtlCol="0">
            <a:normAutofit/>
          </a:bodyPr>
          <a:lstStyle/>
          <a:p>
            <a:r>
              <a:rPr kumimoji="1" lang="ko-KO" altLang="ko-KO" sz="1200">
                <a:solidFill>
                  <a:schemeClr val="tx1">
                    <a:lumMod val="75000"/>
                    <a:lumOff val="25000"/>
                  </a:schemeClr>
                </a:solidFill>
                <a:latin typeface="NanumGothic"/>
                <a:ea typeface="NanumGothic"/>
              </a:rPr>
              <a:t>63%</a:t>
            </a:r>
            <a:endParaRPr kumimoji="1" lang="zh-CN" altLang="en-US" sz="1200">
              <a:solidFill>
                <a:schemeClr val="tx1">
                  <a:lumMod val="75000"/>
                  <a:lumOff val="25000"/>
                </a:schemeClr>
              </a:solidFill>
              <a:latin typeface="+mj-ea"/>
              <a:ea typeface="+mj-ea"/>
            </a:endParaRPr>
          </a:p>
        </p:txBody>
      </p:sp>
      <p:sp>
        <p:nvSpPr>
          <p:cNvPr id="39" name="文本框 38">
            <a:extLst>
              <a:ext uri="{FF2B5EF4-FFF2-40B4-BE49-F238E27FC236}">
                <a16:creationId xmlns:a16="http://schemas.microsoft.com/office/drawing/2014/main" id="{64A1FDB9-0C1E-754F-AFD0-67670619A089}"/>
              </a:ext>
            </a:extLst>
          </p:cNvPr>
          <p:cNvSpPr txBox="1"/>
          <p:nvPr/>
        </p:nvSpPr>
        <p:spPr>
          <a:xfrm>
            <a:off x="1262990" y="2829673"/>
            <a:ext cx="479730" cy="230886"/>
          </a:xfrm>
          <a:prstGeom prst="rect">
            <a:avLst/>
          </a:prstGeom>
          <a:noFill/>
        </p:spPr>
        <p:txBody>
          <a:bodyPr wrap="none" rtlCol="0">
            <a:normAutofit/>
          </a:bodyPr>
          <a:lstStyle/>
          <a:p>
            <a:r>
              <a:rPr kumimoji="1" lang="ko-KO" altLang="ko-KO" sz="900">
                <a:solidFill>
                  <a:schemeClr val="tx1">
                    <a:lumMod val="50000"/>
                    <a:lumOff val="50000"/>
                  </a:schemeClr>
                </a:solidFill>
                <a:latin typeface="NanumGothic"/>
                <a:ea typeface="NanumGothic"/>
              </a:rPr>
              <a:t>20XX</a:t>
            </a:r>
            <a:endParaRPr kumimoji="1" lang="zh-CN" altLang="en-US" sz="1100">
              <a:solidFill>
                <a:schemeClr val="tx1">
                  <a:lumMod val="50000"/>
                  <a:lumOff val="50000"/>
                </a:schemeClr>
              </a:solidFill>
              <a:latin typeface="+mn-ea"/>
            </a:endParaRPr>
          </a:p>
        </p:txBody>
      </p:sp>
      <p:sp>
        <p:nvSpPr>
          <p:cNvPr id="40" name="文本框 39">
            <a:extLst>
              <a:ext uri="{FF2B5EF4-FFF2-40B4-BE49-F238E27FC236}">
                <a16:creationId xmlns:a16="http://schemas.microsoft.com/office/drawing/2014/main" id="{6C22B6EB-F7C6-A94E-A4C3-5B15E30465A0}"/>
              </a:ext>
            </a:extLst>
          </p:cNvPr>
          <p:cNvSpPr txBox="1"/>
          <p:nvPr/>
        </p:nvSpPr>
        <p:spPr>
          <a:xfrm>
            <a:off x="1821674" y="2829673"/>
            <a:ext cx="479730" cy="230886"/>
          </a:xfrm>
          <a:prstGeom prst="rect">
            <a:avLst/>
          </a:prstGeom>
          <a:noFill/>
        </p:spPr>
        <p:txBody>
          <a:bodyPr wrap="none" rtlCol="0">
            <a:normAutofit/>
          </a:bodyPr>
          <a:lstStyle/>
          <a:p>
            <a:r>
              <a:rPr kumimoji="1" lang="ko-KO" altLang="ko-KO" sz="900">
                <a:solidFill>
                  <a:schemeClr val="tx1">
                    <a:lumMod val="50000"/>
                    <a:lumOff val="50000"/>
                  </a:schemeClr>
                </a:solidFill>
                <a:latin typeface="NanumGothic"/>
                <a:ea typeface="NanumGothic"/>
              </a:rPr>
              <a:t>20XX</a:t>
            </a:r>
            <a:endParaRPr kumimoji="1" lang="zh-CN" altLang="en-US" sz="1100">
              <a:solidFill>
                <a:schemeClr val="tx1">
                  <a:lumMod val="50000"/>
                  <a:lumOff val="50000"/>
                </a:schemeClr>
              </a:solidFill>
              <a:latin typeface="+mn-ea"/>
            </a:endParaRPr>
          </a:p>
        </p:txBody>
      </p:sp>
      <p:sp>
        <p:nvSpPr>
          <p:cNvPr id="41" name="文本框 40">
            <a:extLst>
              <a:ext uri="{FF2B5EF4-FFF2-40B4-BE49-F238E27FC236}">
                <a16:creationId xmlns:a16="http://schemas.microsoft.com/office/drawing/2014/main" id="{920567B1-0A76-F740-A874-52DD8C4B2D56}"/>
              </a:ext>
            </a:extLst>
          </p:cNvPr>
          <p:cNvSpPr txBox="1"/>
          <p:nvPr/>
        </p:nvSpPr>
        <p:spPr>
          <a:xfrm>
            <a:off x="2404775" y="2829673"/>
            <a:ext cx="479730" cy="230886"/>
          </a:xfrm>
          <a:prstGeom prst="rect">
            <a:avLst/>
          </a:prstGeom>
          <a:noFill/>
        </p:spPr>
        <p:txBody>
          <a:bodyPr wrap="none" rtlCol="0">
            <a:normAutofit/>
          </a:bodyPr>
          <a:lstStyle/>
          <a:p>
            <a:r>
              <a:rPr kumimoji="1" lang="ko-KO" altLang="ko-KO" sz="900">
                <a:solidFill>
                  <a:schemeClr val="tx1">
                    <a:lumMod val="50000"/>
                    <a:lumOff val="50000"/>
                  </a:schemeClr>
                </a:solidFill>
                <a:latin typeface="NanumGothic"/>
                <a:ea typeface="NanumGothic"/>
              </a:rPr>
              <a:t>20XX</a:t>
            </a:r>
            <a:endParaRPr kumimoji="1" lang="zh-CN" altLang="en-US" sz="1100">
              <a:solidFill>
                <a:schemeClr val="tx1">
                  <a:lumMod val="50000"/>
                  <a:lumOff val="50000"/>
                </a:schemeClr>
              </a:solidFill>
              <a:latin typeface="+mn-ea"/>
            </a:endParaRPr>
          </a:p>
        </p:txBody>
      </p:sp>
      <p:sp>
        <p:nvSpPr>
          <p:cNvPr id="42" name="文本框 41">
            <a:extLst>
              <a:ext uri="{FF2B5EF4-FFF2-40B4-BE49-F238E27FC236}">
                <a16:creationId xmlns:a16="http://schemas.microsoft.com/office/drawing/2014/main" id="{1C8DB692-7F4D-BB4F-B278-3443EB29693D}"/>
              </a:ext>
            </a:extLst>
          </p:cNvPr>
          <p:cNvSpPr txBox="1"/>
          <p:nvPr/>
        </p:nvSpPr>
        <p:spPr>
          <a:xfrm>
            <a:off x="2987874" y="2814311"/>
            <a:ext cx="498855" cy="261610"/>
          </a:xfrm>
          <a:prstGeom prst="rect">
            <a:avLst/>
          </a:prstGeom>
          <a:noFill/>
        </p:spPr>
        <p:txBody>
          <a:bodyPr wrap="none" rtlCol="0">
            <a:normAutofit/>
          </a:bodyPr>
          <a:lstStyle/>
          <a:p>
            <a:r>
              <a:rPr kumimoji="1" lang="ko-KO" altLang="ko-KO" sz="1100">
                <a:solidFill>
                  <a:schemeClr val="tx1">
                    <a:lumMod val="50000"/>
                    <a:lumOff val="50000"/>
                  </a:schemeClr>
                </a:solidFill>
                <a:latin typeface="NanumGothic"/>
                <a:ea typeface="NanumGothic"/>
              </a:rPr>
              <a:t>2024</a:t>
            </a:r>
            <a:endParaRPr kumimoji="1" lang="zh-CN" altLang="en-US" sz="1100">
              <a:solidFill>
                <a:schemeClr val="tx1">
                  <a:lumMod val="50000"/>
                  <a:lumOff val="50000"/>
                </a:schemeClr>
              </a:solidFill>
              <a:latin typeface="+mn-ea"/>
            </a:endParaRPr>
          </a:p>
        </p:txBody>
      </p:sp>
      <p:sp>
        <p:nvSpPr>
          <p:cNvPr id="43" name="文本框 42">
            <a:extLst>
              <a:ext uri="{FF2B5EF4-FFF2-40B4-BE49-F238E27FC236}">
                <a16:creationId xmlns:a16="http://schemas.microsoft.com/office/drawing/2014/main" id="{015BBD23-31B7-914A-B971-317AFFF8C7C6}"/>
              </a:ext>
            </a:extLst>
          </p:cNvPr>
          <p:cNvSpPr txBox="1"/>
          <p:nvPr/>
        </p:nvSpPr>
        <p:spPr>
          <a:xfrm>
            <a:off x="1154488" y="1458734"/>
            <a:ext cx="1396860" cy="215494"/>
          </a:xfrm>
          <a:prstGeom prst="rect">
            <a:avLst/>
          </a:prstGeom>
          <a:noFill/>
        </p:spPr>
        <p:txBody>
          <a:bodyPr wrap="none" rtlCol="0">
            <a:normAutofit/>
          </a:bodyPr>
          <a:lstStyle/>
          <a:p>
            <a:r>
              <a:rPr kumimoji="1" lang="ko-KO" altLang="ko-KO" sz="800">
                <a:solidFill>
                  <a:schemeClr val="tx1">
                    <a:lumMod val="75000"/>
                    <a:lumOff val="25000"/>
                  </a:schemeClr>
                </a:solidFill>
                <a:latin typeface="NanumGothic"/>
                <a:ea typeface="NanumGothic"/>
              </a:rPr>
              <a:t>데이터 내용을 입력해주세요</a:t>
            </a:r>
          </a:p>
        </p:txBody>
      </p:sp>
    </p:spTree>
    <p:extLst>
      <p:ext uri="{BB962C8B-B14F-4D97-AF65-F5344CB8AC3E}">
        <p14:creationId xmlns:p14="http://schemas.microsoft.com/office/powerpoint/2010/main" val="4109886326"/>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5" presetClass="entr" presetSubtype="1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heckerboard(across)">
                                      <p:cBhvr>
                                        <p:cTn id="13" dur="500"/>
                                        <p:tgtEl>
                                          <p:spTgt spid="8"/>
                                        </p:tgtEl>
                                      </p:cBhvr>
                                    </p:animEffect>
                                  </p:childTnLst>
                                </p:cTn>
                              </p:par>
                              <p:par>
                                <p:cTn id="14" presetID="5" presetClass="entr" presetSubtype="10" fill="hold" grpId="1"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5" presetClass="entr" presetSubtype="10" fill="hold" grpId="1"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heckerboard(across)">
                                      <p:cBhvr>
                                        <p:cTn id="27" dur="500"/>
                                        <p:tgtEl>
                                          <p:spTgt spid="10"/>
                                        </p:tgtEl>
                                      </p:cBhvr>
                                    </p:animEffect>
                                  </p:childTnLst>
                                </p:cTn>
                              </p:par>
                              <p:par>
                                <p:cTn id="28" presetID="5" presetClass="entr" presetSubtype="10" fill="hold" grpId="1"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checkerboard(across)">
                                      <p:cBhvr>
                                        <p:cTn id="30" dur="500"/>
                                        <p:tgtEl>
                                          <p:spTgt spid="11"/>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par>
                                <p:cTn id="39" presetID="5" presetClass="entr" presetSubtype="10" fill="hold" grpId="1"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checkerboard(across)">
                                      <p:cBhvr>
                                        <p:cTn id="41" dur="500"/>
                                        <p:tgtEl>
                                          <p:spTgt spid="12"/>
                                        </p:tgtEl>
                                      </p:cBhvr>
                                    </p:animEffect>
                                  </p:childTnLst>
                                </p:cTn>
                              </p:par>
                              <p:par>
                                <p:cTn id="42" presetID="5" presetClass="entr" presetSubtype="10" fill="hold" grpId="1"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checkerboard(across)">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11" grpId="0"/>
      <p:bldP spid="11" grpId="1"/>
      <p:bldP spid="12" grpId="0"/>
      <p:bldP spid="12" grpId="1"/>
      <p:bldP spid="13" grpId="0"/>
      <p:bldP spid="13" grpId="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EBE0331-A95A-1B47-9146-69401457EC6F}"/>
              </a:ext>
            </a:extLst>
          </p:cNvPr>
          <p:cNvSpPr txBox="1"/>
          <p:nvPr/>
        </p:nvSpPr>
        <p:spPr>
          <a:xfrm>
            <a:off x="2949662" y="2927018"/>
            <a:ext cx="6500961" cy="731520"/>
          </a:xfrm>
          <a:prstGeom prst="rect">
            <a:avLst/>
          </a:prstGeom>
          <a:noFill/>
        </p:spPr>
        <p:txBody>
          <a:bodyPr wrap="square" rtlCol="0">
            <a:normAutofit/>
          </a:bodyPr>
          <a:lstStyle/>
          <a:p>
            <a:pPr algn="dist"/>
            <a:r>
              <a:rPr kumimoji="1" lang="ko-KO" altLang="ko-KO" sz="4200">
                <a:solidFill>
                  <a:schemeClr val="tx1">
                    <a:lumMod val="75000"/>
                    <a:lumOff val="25000"/>
                  </a:schemeClr>
                </a:solidFill>
                <a:latin typeface="NanumGothic"/>
                <a:ea typeface="NanumGothic"/>
              </a:rPr>
              <a:t>제목 텍스트를 입력하세요.</a:t>
            </a:r>
          </a:p>
        </p:txBody>
      </p:sp>
      <p:sp>
        <p:nvSpPr>
          <p:cNvPr id="3" name="文本框 2">
            <a:extLst>
              <a:ext uri="{FF2B5EF4-FFF2-40B4-BE49-F238E27FC236}">
                <a16:creationId xmlns:a16="http://schemas.microsoft.com/office/drawing/2014/main" id="{70530273-A753-1B47-AF11-E509F0EDA5B7}"/>
              </a:ext>
            </a:extLst>
          </p:cNvPr>
          <p:cNvSpPr txBox="1"/>
          <p:nvPr/>
        </p:nvSpPr>
        <p:spPr>
          <a:xfrm>
            <a:off x="5385656" y="2161626"/>
            <a:ext cx="1398464" cy="523342"/>
          </a:xfrm>
          <a:prstGeom prst="rect">
            <a:avLst/>
          </a:prstGeom>
          <a:noFill/>
        </p:spPr>
        <p:txBody>
          <a:bodyPr wrap="none" rtlCol="0">
            <a:normAutofit/>
          </a:bodyPr>
          <a:lstStyle/>
          <a:p>
            <a:r>
              <a:rPr kumimoji="1" lang="ko-KO" altLang="ko-KO" sz="2800">
                <a:solidFill>
                  <a:schemeClr val="tx1">
                    <a:lumMod val="75000"/>
                    <a:lumOff val="25000"/>
                  </a:schemeClr>
                </a:solidFill>
                <a:latin typeface="NanumGothic"/>
                <a:ea typeface="NanumGothic"/>
              </a:rPr>
              <a:t>파트 04</a:t>
            </a:r>
            <a:endParaRPr kumimoji="1" lang="zh-CN" altLang="en-US" sz="2800">
              <a:solidFill>
                <a:schemeClr val="tx1">
                  <a:lumMod val="75000"/>
                  <a:lumOff val="25000"/>
                </a:schemeClr>
              </a:solidFill>
              <a:latin typeface="+mj-ea"/>
              <a:ea typeface="+mj-ea"/>
            </a:endParaRPr>
          </a:p>
        </p:txBody>
      </p:sp>
      <p:sp>
        <p:nvSpPr>
          <p:cNvPr id="4" name="文本框 3">
            <a:extLst>
              <a:ext uri="{FF2B5EF4-FFF2-40B4-BE49-F238E27FC236}">
                <a16:creationId xmlns:a16="http://schemas.microsoft.com/office/drawing/2014/main" id="{A5B3D8E8-A62A-FF47-B9E9-1635B8401AB2}"/>
              </a:ext>
            </a:extLst>
          </p:cNvPr>
          <p:cNvSpPr txBox="1"/>
          <p:nvPr/>
        </p:nvSpPr>
        <p:spPr>
          <a:xfrm>
            <a:off x="2756153" y="3880159"/>
            <a:ext cx="6887978" cy="469087"/>
          </a:xfrm>
          <a:prstGeom prst="rect">
            <a:avLst/>
          </a:prstGeom>
          <a:noFill/>
        </p:spPr>
        <p:txBody>
          <a:bodyPr wrap="square" rtlCol="0">
            <a:normAutofit/>
          </a:bodyPr>
          <a:lstStyle/>
          <a:p>
            <a:pPr algn="ctr">
              <a:lnSpc>
                <a:spcPct val="120000"/>
              </a:lnSpc>
            </a:pPr>
            <a:r>
              <a:rPr lang="ko-KO" altLang="ko-KO" sz="1050">
                <a:solidFill>
                  <a:schemeClr val="tx1">
                    <a:lumMod val="65000"/>
                    <a:lumOff val="35000"/>
                  </a:schemeClr>
                </a:solidFill>
                <a:latin typeface="NanumGothic"/>
                <a:ea typeface="NanumGothic"/>
              </a:rPr>
              <a:t>콘텐츠를 여기에 입력하거나 텍스트를 복사하여 이 상자에 붙여넣기를 선택하고 텍스트만 유지하도록 선택합니다. 콘텐츠를 여기에 입력하거나 텍스트를 복사하여 이 상자에 붙여넣기를 선택합니다.</a:t>
            </a:r>
          </a:p>
        </p:txBody>
      </p:sp>
      <p:sp>
        <p:nvSpPr>
          <p:cNvPr id="5" name="框架 4">
            <a:extLst>
              <a:ext uri="{FF2B5EF4-FFF2-40B4-BE49-F238E27FC236}">
                <a16:creationId xmlns:a16="http://schemas.microsoft.com/office/drawing/2014/main" id="{8AF738F8-262B-834F-828C-68C36FDFDCAA}"/>
              </a:ext>
            </a:extLst>
          </p:cNvPr>
          <p:cNvSpPr/>
          <p:nvPr/>
        </p:nvSpPr>
        <p:spPr>
          <a:xfrm>
            <a:off x="-465799" y="5825786"/>
            <a:ext cx="2631065" cy="1297292"/>
          </a:xfrm>
          <a:prstGeom prst="frame">
            <a:avLst>
              <a:gd name="adj1" fmla="val 3411"/>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弦形 5">
            <a:extLst>
              <a:ext uri="{FF2B5EF4-FFF2-40B4-BE49-F238E27FC236}">
                <a16:creationId xmlns:a16="http://schemas.microsoft.com/office/drawing/2014/main" id="{220BCCFD-553F-434D-95B8-B2DE66F08413}"/>
              </a:ext>
            </a:extLst>
          </p:cNvPr>
          <p:cNvSpPr/>
          <p:nvPr/>
        </p:nvSpPr>
        <p:spPr>
          <a:xfrm>
            <a:off x="10284673" y="-443270"/>
            <a:ext cx="1320800" cy="1320800"/>
          </a:xfrm>
          <a:prstGeom prst="chord">
            <a:avLst>
              <a:gd name="adj1" fmla="val 20261942"/>
              <a:gd name="adj2" fmla="val 1213291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a:extLst>
              <a:ext uri="{FF2B5EF4-FFF2-40B4-BE49-F238E27FC236}">
                <a16:creationId xmlns:a16="http://schemas.microsoft.com/office/drawing/2014/main" id="{3257CCB0-37D2-CE4B-AFFB-047D02A539B9}"/>
              </a:ext>
            </a:extLst>
          </p:cNvPr>
          <p:cNvSpPr/>
          <p:nvPr/>
        </p:nvSpPr>
        <p:spPr>
          <a:xfrm>
            <a:off x="10679160" y="5963920"/>
            <a:ext cx="426720" cy="426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C9C312A9-EE5B-5742-8EC8-2B4B7D25AC09}"/>
              </a:ext>
            </a:extLst>
          </p:cNvPr>
          <p:cNvSpPr/>
          <p:nvPr/>
        </p:nvSpPr>
        <p:spPr>
          <a:xfrm>
            <a:off x="1688731" y="5495586"/>
            <a:ext cx="660400" cy="660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饼形 8">
            <a:extLst>
              <a:ext uri="{FF2B5EF4-FFF2-40B4-BE49-F238E27FC236}">
                <a16:creationId xmlns:a16="http://schemas.microsoft.com/office/drawing/2014/main" id="{91B6E3EE-3EE4-134D-A8B9-FB72F7D099D3}"/>
              </a:ext>
            </a:extLst>
          </p:cNvPr>
          <p:cNvSpPr/>
          <p:nvPr/>
        </p:nvSpPr>
        <p:spPr>
          <a:xfrm>
            <a:off x="108546" y="5009815"/>
            <a:ext cx="1336040" cy="1336040"/>
          </a:xfrm>
          <a:prstGeom prst="pie">
            <a:avLst>
              <a:gd name="adj1" fmla="val 10807632"/>
              <a:gd name="adj2" fmla="val 2608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同心圆 9">
            <a:extLst>
              <a:ext uri="{FF2B5EF4-FFF2-40B4-BE49-F238E27FC236}">
                <a16:creationId xmlns:a16="http://schemas.microsoft.com/office/drawing/2014/main" id="{EDD46E32-5D37-864B-B5D6-5F7FE46D5511}"/>
              </a:ext>
            </a:extLst>
          </p:cNvPr>
          <p:cNvSpPr/>
          <p:nvPr/>
        </p:nvSpPr>
        <p:spPr>
          <a:xfrm>
            <a:off x="7351840" y="-1544783"/>
            <a:ext cx="2611120" cy="2611120"/>
          </a:xfrm>
          <a:prstGeom prst="donut">
            <a:avLst>
              <a:gd name="adj" fmla="val 232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乘 10">
            <a:extLst>
              <a:ext uri="{FF2B5EF4-FFF2-40B4-BE49-F238E27FC236}">
                <a16:creationId xmlns:a16="http://schemas.microsoft.com/office/drawing/2014/main" id="{E9071E86-158D-B54F-BB9B-D348B5034416}"/>
              </a:ext>
            </a:extLst>
          </p:cNvPr>
          <p:cNvSpPr/>
          <p:nvPr/>
        </p:nvSpPr>
        <p:spPr>
          <a:xfrm>
            <a:off x="11295593" y="5867400"/>
            <a:ext cx="619760" cy="619760"/>
          </a:xfrm>
          <a:prstGeom prst="mathMultiply">
            <a:avLst/>
          </a:prstGeom>
          <a:no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同心圆 11">
            <a:extLst>
              <a:ext uri="{FF2B5EF4-FFF2-40B4-BE49-F238E27FC236}">
                <a16:creationId xmlns:a16="http://schemas.microsoft.com/office/drawing/2014/main" id="{F138A332-A5B3-8E49-A329-FD67E81596E4}"/>
              </a:ext>
            </a:extLst>
          </p:cNvPr>
          <p:cNvSpPr/>
          <p:nvPr/>
        </p:nvSpPr>
        <p:spPr>
          <a:xfrm>
            <a:off x="1187730" y="901555"/>
            <a:ext cx="329565" cy="329565"/>
          </a:xfrm>
          <a:prstGeom prst="donut">
            <a:avLst>
              <a:gd name="adj" fmla="val 214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矩形 12">
            <a:extLst>
              <a:ext uri="{FF2B5EF4-FFF2-40B4-BE49-F238E27FC236}">
                <a16:creationId xmlns:a16="http://schemas.microsoft.com/office/drawing/2014/main" id="{7DB83480-8B00-C841-8F3F-888915F0205D}"/>
              </a:ext>
            </a:extLst>
          </p:cNvPr>
          <p:cNvSpPr/>
          <p:nvPr/>
        </p:nvSpPr>
        <p:spPr>
          <a:xfrm>
            <a:off x="618770" y="1501630"/>
            <a:ext cx="315593" cy="60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64E380CB-7CBF-EA48-B0A2-915CE2949DA9}"/>
              </a:ext>
            </a:extLst>
          </p:cNvPr>
          <p:cNvSpPr/>
          <p:nvPr/>
        </p:nvSpPr>
        <p:spPr>
          <a:xfrm>
            <a:off x="201577" y="627870"/>
            <a:ext cx="417193" cy="60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F940F089-43CD-2E44-A361-3BF025291E94}"/>
              </a:ext>
            </a:extLst>
          </p:cNvPr>
          <p:cNvSpPr/>
          <p:nvPr/>
        </p:nvSpPr>
        <p:spPr>
          <a:xfrm>
            <a:off x="7802880" y="6329680"/>
            <a:ext cx="1320800" cy="60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DAD79559-51FA-6644-8892-5EFB4B5932CE}"/>
              </a:ext>
            </a:extLst>
          </p:cNvPr>
          <p:cNvSpPr/>
          <p:nvPr/>
        </p:nvSpPr>
        <p:spPr>
          <a:xfrm>
            <a:off x="8955723" y="6116320"/>
            <a:ext cx="315593" cy="60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9B830CB7-709F-EB42-BE81-B9A401F8D24D}"/>
              </a:ext>
            </a:extLst>
          </p:cNvPr>
          <p:cNvSpPr/>
          <p:nvPr/>
        </p:nvSpPr>
        <p:spPr>
          <a:xfrm>
            <a:off x="1871299" y="816570"/>
            <a:ext cx="718769" cy="60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19909481"/>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CB097CB-90AC-E64D-BDC8-120645DD820A}"/>
              </a:ext>
            </a:extLst>
          </p:cNvPr>
          <p:cNvSpPr txBox="1"/>
          <p:nvPr/>
        </p:nvSpPr>
        <p:spPr>
          <a:xfrm>
            <a:off x="6408601" y="2430350"/>
            <a:ext cx="1667765" cy="365760"/>
          </a:xfrm>
          <a:prstGeom prst="rect">
            <a:avLst/>
          </a:prstGeom>
          <a:noFill/>
        </p:spPr>
        <p:txBody>
          <a:bodyPr wrap="square" rtlCol="0">
            <a:normAutofit/>
          </a:bodyPr>
          <a:lstStyle/>
          <a:p>
            <a:pPr algn="dist"/>
            <a:r>
              <a:rPr kumimoji="1" lang="ko-KO" altLang="ko-KO">
                <a:solidFill>
                  <a:schemeClr val="tx1">
                    <a:lumMod val="75000"/>
                    <a:lumOff val="25000"/>
                  </a:schemeClr>
                </a:solidFill>
                <a:latin typeface="NanumGothic"/>
                <a:ea typeface="NanumGothic"/>
              </a:rPr>
              <a:t>내용물</a:t>
            </a:r>
            <a:endParaRPr kumimoji="1" lang="zh-CN" altLang="en-US">
              <a:solidFill>
                <a:schemeClr val="tx1">
                  <a:lumMod val="75000"/>
                  <a:lumOff val="25000"/>
                </a:schemeClr>
              </a:solidFill>
              <a:latin typeface="+mj-ea"/>
              <a:ea typeface="+mj-ea"/>
            </a:endParaRPr>
          </a:p>
        </p:txBody>
      </p:sp>
      <p:sp>
        <p:nvSpPr>
          <p:cNvPr id="3" name="文本框 2">
            <a:extLst>
              <a:ext uri="{FF2B5EF4-FFF2-40B4-BE49-F238E27FC236}">
                <a16:creationId xmlns:a16="http://schemas.microsoft.com/office/drawing/2014/main" id="{731F1AC1-ED17-0841-B471-B73DC148BE85}"/>
              </a:ext>
            </a:extLst>
          </p:cNvPr>
          <p:cNvSpPr txBox="1"/>
          <p:nvPr/>
        </p:nvSpPr>
        <p:spPr>
          <a:xfrm>
            <a:off x="4326025" y="1857148"/>
            <a:ext cx="1976611" cy="1005840"/>
          </a:xfrm>
          <a:prstGeom prst="rect">
            <a:avLst/>
          </a:prstGeom>
          <a:noFill/>
        </p:spPr>
        <p:txBody>
          <a:bodyPr wrap="square" rtlCol="0">
            <a:normAutofit/>
          </a:bodyPr>
          <a:lstStyle/>
          <a:p>
            <a:pPr algn="dist"/>
            <a:r>
              <a:rPr kumimoji="1" lang="ko-KO" altLang="ko-KO" sz="6000">
                <a:solidFill>
                  <a:schemeClr val="tx1">
                    <a:lumMod val="75000"/>
                    <a:lumOff val="25000"/>
                  </a:schemeClr>
                </a:solidFill>
                <a:latin typeface="NanumGothic"/>
                <a:ea typeface="NanumGothic"/>
              </a:rPr>
              <a:t>목차</a:t>
            </a:r>
          </a:p>
        </p:txBody>
      </p:sp>
      <p:sp>
        <p:nvSpPr>
          <p:cNvPr id="4" name="文本框 3">
            <a:extLst>
              <a:ext uri="{FF2B5EF4-FFF2-40B4-BE49-F238E27FC236}">
                <a16:creationId xmlns:a16="http://schemas.microsoft.com/office/drawing/2014/main" id="{511135EE-A7D5-B942-975C-4AC2D589E5F8}"/>
              </a:ext>
            </a:extLst>
          </p:cNvPr>
          <p:cNvSpPr txBox="1"/>
          <p:nvPr/>
        </p:nvSpPr>
        <p:spPr>
          <a:xfrm>
            <a:off x="1354986" y="3831106"/>
            <a:ext cx="2286733" cy="323240"/>
          </a:xfrm>
          <a:prstGeom prst="rect">
            <a:avLst/>
          </a:prstGeom>
          <a:noFill/>
        </p:spPr>
        <p:txBody>
          <a:bodyPr wrap="none" rtlCol="0">
            <a:normAutofit/>
          </a:bodyPr>
          <a:lstStyle/>
          <a:p>
            <a:r>
              <a:rPr kumimoji="1" lang="ko-KO" altLang="ko-KO" sz="1500">
                <a:solidFill>
                  <a:schemeClr val="tx1">
                    <a:lumMod val="75000"/>
                    <a:lumOff val="25000"/>
                  </a:schemeClr>
                </a:solidFill>
                <a:latin typeface="NanumGothic"/>
                <a:ea typeface="NanumGothic"/>
              </a:rPr>
              <a:t>제목 텍스트를 입력하세요.</a:t>
            </a:r>
          </a:p>
        </p:txBody>
      </p:sp>
      <p:sp>
        <p:nvSpPr>
          <p:cNvPr id="5" name="文本框 4">
            <a:extLst>
              <a:ext uri="{FF2B5EF4-FFF2-40B4-BE49-F238E27FC236}">
                <a16:creationId xmlns:a16="http://schemas.microsoft.com/office/drawing/2014/main" id="{CA696D8A-A2A7-D54C-B7BD-CBA5AA1D20E5}"/>
              </a:ext>
            </a:extLst>
          </p:cNvPr>
          <p:cNvSpPr txBox="1"/>
          <p:nvPr/>
        </p:nvSpPr>
        <p:spPr>
          <a:xfrm>
            <a:off x="1813445" y="3269056"/>
            <a:ext cx="1220489" cy="461772"/>
          </a:xfrm>
          <a:prstGeom prst="rect">
            <a:avLst/>
          </a:prstGeom>
          <a:noFill/>
        </p:spPr>
        <p:txBody>
          <a:bodyPr wrap="none" rtlCol="0">
            <a:normAutofit/>
          </a:bodyPr>
          <a:lstStyle/>
          <a:p>
            <a:r>
              <a:rPr kumimoji="1" lang="ko-KO" altLang="ko-KO" sz="2400">
                <a:solidFill>
                  <a:schemeClr val="tx1">
                    <a:lumMod val="75000"/>
                    <a:lumOff val="25000"/>
                  </a:schemeClr>
                </a:solidFill>
                <a:latin typeface="NanumGothic"/>
                <a:ea typeface="NanumGothic"/>
              </a:rPr>
              <a:t>파트 01</a:t>
            </a:r>
            <a:endParaRPr kumimoji="1" lang="zh-CN" altLang="en-US" sz="2400">
              <a:solidFill>
                <a:schemeClr val="tx1">
                  <a:lumMod val="75000"/>
                  <a:lumOff val="25000"/>
                </a:schemeClr>
              </a:solidFill>
              <a:latin typeface="+mj-ea"/>
              <a:ea typeface="+mj-ea"/>
            </a:endParaRPr>
          </a:p>
        </p:txBody>
      </p:sp>
      <p:sp>
        <p:nvSpPr>
          <p:cNvPr id="6" name="文本框 5">
            <a:extLst>
              <a:ext uri="{FF2B5EF4-FFF2-40B4-BE49-F238E27FC236}">
                <a16:creationId xmlns:a16="http://schemas.microsoft.com/office/drawing/2014/main" id="{0E7CF99E-E6AE-6147-9EA7-BE77CD51BD8F}"/>
              </a:ext>
            </a:extLst>
          </p:cNvPr>
          <p:cNvSpPr txBox="1"/>
          <p:nvPr/>
        </p:nvSpPr>
        <p:spPr>
          <a:xfrm>
            <a:off x="1357583" y="4235080"/>
            <a:ext cx="2333909" cy="548640"/>
          </a:xfrm>
          <a:prstGeom prst="rect">
            <a:avLst/>
          </a:prstGeom>
          <a:noFill/>
        </p:spPr>
        <p:txBody>
          <a:bodyPr wrap="square" rtlCol="0">
            <a:normAutofit/>
          </a:bodyPr>
          <a:lstStyle/>
          <a:p>
            <a:pPr algn="ctr"/>
            <a:r>
              <a:rPr kumimoji="1" lang="ko-KO" altLang="ko-KO" sz="1000">
                <a:solidFill>
                  <a:schemeClr val="tx1">
                    <a:lumMod val="50000"/>
                    <a:lumOff val="50000"/>
                  </a:schemeClr>
                </a:solidFill>
                <a:latin typeface="NanumGothic"/>
                <a:ea typeface="NanumGothic"/>
              </a:rPr>
              <a:t>여기에 필요한 관련 내용을 입력하세요. ppt 템플릿 파일을 다운로드해 주셔서 감사합니다.</a:t>
            </a:r>
          </a:p>
        </p:txBody>
      </p:sp>
      <p:sp>
        <p:nvSpPr>
          <p:cNvPr id="7" name="文本框 6">
            <a:extLst>
              <a:ext uri="{FF2B5EF4-FFF2-40B4-BE49-F238E27FC236}">
                <a16:creationId xmlns:a16="http://schemas.microsoft.com/office/drawing/2014/main" id="{A1A87AFC-7F10-FF4D-8FFA-F4CB8F8ED116}"/>
              </a:ext>
            </a:extLst>
          </p:cNvPr>
          <p:cNvSpPr txBox="1"/>
          <p:nvPr/>
        </p:nvSpPr>
        <p:spPr>
          <a:xfrm>
            <a:off x="3912397" y="3831106"/>
            <a:ext cx="2286733" cy="323240"/>
          </a:xfrm>
          <a:prstGeom prst="rect">
            <a:avLst/>
          </a:prstGeom>
          <a:noFill/>
        </p:spPr>
        <p:txBody>
          <a:bodyPr wrap="none" rtlCol="0">
            <a:normAutofit/>
          </a:bodyPr>
          <a:lstStyle/>
          <a:p>
            <a:r>
              <a:rPr kumimoji="1" lang="ko-KO" altLang="ko-KO" sz="1500">
                <a:solidFill>
                  <a:schemeClr val="tx1">
                    <a:lumMod val="75000"/>
                    <a:lumOff val="25000"/>
                  </a:schemeClr>
                </a:solidFill>
                <a:latin typeface="NanumGothic"/>
                <a:ea typeface="NanumGothic"/>
              </a:rPr>
              <a:t>제목 텍스트를 입력하세요.</a:t>
            </a:r>
          </a:p>
        </p:txBody>
      </p:sp>
      <p:sp>
        <p:nvSpPr>
          <p:cNvPr id="8" name="文本框 7">
            <a:extLst>
              <a:ext uri="{FF2B5EF4-FFF2-40B4-BE49-F238E27FC236}">
                <a16:creationId xmlns:a16="http://schemas.microsoft.com/office/drawing/2014/main" id="{658F537B-3708-9946-BFD1-59B9ECD649D0}"/>
              </a:ext>
            </a:extLst>
          </p:cNvPr>
          <p:cNvSpPr txBox="1"/>
          <p:nvPr/>
        </p:nvSpPr>
        <p:spPr>
          <a:xfrm>
            <a:off x="4370856" y="3269056"/>
            <a:ext cx="1220489" cy="461772"/>
          </a:xfrm>
          <a:prstGeom prst="rect">
            <a:avLst/>
          </a:prstGeom>
          <a:noFill/>
        </p:spPr>
        <p:txBody>
          <a:bodyPr wrap="none" rtlCol="0">
            <a:normAutofit/>
          </a:bodyPr>
          <a:lstStyle/>
          <a:p>
            <a:r>
              <a:rPr kumimoji="1" lang="ko-KO" altLang="ko-KO" sz="2400">
                <a:solidFill>
                  <a:schemeClr val="tx1">
                    <a:lumMod val="75000"/>
                    <a:lumOff val="25000"/>
                  </a:schemeClr>
                </a:solidFill>
                <a:latin typeface="NanumGothic"/>
                <a:ea typeface="NanumGothic"/>
              </a:rPr>
              <a:t>파트 02</a:t>
            </a:r>
            <a:endParaRPr kumimoji="1" lang="zh-CN" altLang="en-US" sz="2400">
              <a:solidFill>
                <a:schemeClr val="tx1">
                  <a:lumMod val="75000"/>
                  <a:lumOff val="25000"/>
                </a:schemeClr>
              </a:solidFill>
              <a:latin typeface="+mj-ea"/>
              <a:ea typeface="+mj-ea"/>
            </a:endParaRPr>
          </a:p>
        </p:txBody>
      </p:sp>
      <p:sp>
        <p:nvSpPr>
          <p:cNvPr id="9" name="文本框 8">
            <a:extLst>
              <a:ext uri="{FF2B5EF4-FFF2-40B4-BE49-F238E27FC236}">
                <a16:creationId xmlns:a16="http://schemas.microsoft.com/office/drawing/2014/main" id="{AF06BD25-2637-7044-9933-7CB6F144D246}"/>
              </a:ext>
            </a:extLst>
          </p:cNvPr>
          <p:cNvSpPr txBox="1"/>
          <p:nvPr/>
        </p:nvSpPr>
        <p:spPr>
          <a:xfrm>
            <a:off x="3914994" y="4235080"/>
            <a:ext cx="2333909" cy="548640"/>
          </a:xfrm>
          <a:prstGeom prst="rect">
            <a:avLst/>
          </a:prstGeom>
          <a:noFill/>
        </p:spPr>
        <p:txBody>
          <a:bodyPr wrap="square" rtlCol="0">
            <a:normAutofit/>
          </a:bodyPr>
          <a:lstStyle/>
          <a:p>
            <a:pPr algn="ctr"/>
            <a:r>
              <a:rPr kumimoji="1" lang="ko-KO" altLang="ko-KO" sz="1000">
                <a:solidFill>
                  <a:schemeClr val="tx1">
                    <a:lumMod val="50000"/>
                    <a:lumOff val="50000"/>
                  </a:schemeClr>
                </a:solidFill>
                <a:latin typeface="NanumGothic"/>
                <a:ea typeface="NanumGothic"/>
              </a:rPr>
              <a:t>여기에 필요한 관련 내용을 입력하세요. ppt 템플릿 파일을 다운로드해 주셔서 감사합니다.</a:t>
            </a:r>
          </a:p>
        </p:txBody>
      </p:sp>
      <p:sp>
        <p:nvSpPr>
          <p:cNvPr id="10" name="文本框 9">
            <a:extLst>
              <a:ext uri="{FF2B5EF4-FFF2-40B4-BE49-F238E27FC236}">
                <a16:creationId xmlns:a16="http://schemas.microsoft.com/office/drawing/2014/main" id="{7C9116E3-E8C7-E54C-83A5-98206C080E1B}"/>
              </a:ext>
            </a:extLst>
          </p:cNvPr>
          <p:cNvSpPr txBox="1"/>
          <p:nvPr/>
        </p:nvSpPr>
        <p:spPr>
          <a:xfrm>
            <a:off x="6346254" y="3831106"/>
            <a:ext cx="2286733" cy="323240"/>
          </a:xfrm>
          <a:prstGeom prst="rect">
            <a:avLst/>
          </a:prstGeom>
          <a:noFill/>
        </p:spPr>
        <p:txBody>
          <a:bodyPr wrap="none" rtlCol="0">
            <a:normAutofit/>
          </a:bodyPr>
          <a:lstStyle/>
          <a:p>
            <a:r>
              <a:rPr kumimoji="1" lang="ko-KO" altLang="ko-KO" sz="1500">
                <a:solidFill>
                  <a:schemeClr val="tx1">
                    <a:lumMod val="75000"/>
                    <a:lumOff val="25000"/>
                  </a:schemeClr>
                </a:solidFill>
                <a:latin typeface="NanumGothic"/>
                <a:ea typeface="NanumGothic"/>
              </a:rPr>
              <a:t>제목 텍스트를 입력하세요.</a:t>
            </a:r>
          </a:p>
        </p:txBody>
      </p:sp>
      <p:sp>
        <p:nvSpPr>
          <p:cNvPr id="11" name="文本框 10">
            <a:extLst>
              <a:ext uri="{FF2B5EF4-FFF2-40B4-BE49-F238E27FC236}">
                <a16:creationId xmlns:a16="http://schemas.microsoft.com/office/drawing/2014/main" id="{77DAAC34-A061-1644-8995-B4A9835B3494}"/>
              </a:ext>
            </a:extLst>
          </p:cNvPr>
          <p:cNvSpPr txBox="1"/>
          <p:nvPr/>
        </p:nvSpPr>
        <p:spPr>
          <a:xfrm>
            <a:off x="6804715" y="3269056"/>
            <a:ext cx="1220489" cy="461772"/>
          </a:xfrm>
          <a:prstGeom prst="rect">
            <a:avLst/>
          </a:prstGeom>
          <a:noFill/>
        </p:spPr>
        <p:txBody>
          <a:bodyPr wrap="none" rtlCol="0">
            <a:normAutofit/>
          </a:bodyPr>
          <a:lstStyle/>
          <a:p>
            <a:r>
              <a:rPr kumimoji="1" lang="ko-KO" altLang="ko-KO" sz="2400">
                <a:solidFill>
                  <a:schemeClr val="tx1">
                    <a:lumMod val="75000"/>
                    <a:lumOff val="25000"/>
                  </a:schemeClr>
                </a:solidFill>
                <a:latin typeface="NanumGothic"/>
                <a:ea typeface="NanumGothic"/>
              </a:rPr>
              <a:t>파트 03</a:t>
            </a:r>
            <a:endParaRPr kumimoji="1" lang="zh-CN" altLang="en-US" sz="2400">
              <a:solidFill>
                <a:schemeClr val="tx1">
                  <a:lumMod val="75000"/>
                  <a:lumOff val="25000"/>
                </a:schemeClr>
              </a:solidFill>
              <a:latin typeface="+mj-ea"/>
              <a:ea typeface="+mj-ea"/>
            </a:endParaRPr>
          </a:p>
        </p:txBody>
      </p:sp>
      <p:sp>
        <p:nvSpPr>
          <p:cNvPr id="12" name="文本框 11">
            <a:extLst>
              <a:ext uri="{FF2B5EF4-FFF2-40B4-BE49-F238E27FC236}">
                <a16:creationId xmlns:a16="http://schemas.microsoft.com/office/drawing/2014/main" id="{D9189083-A5D7-C144-A16B-92E9A4115FEE}"/>
              </a:ext>
            </a:extLst>
          </p:cNvPr>
          <p:cNvSpPr txBox="1"/>
          <p:nvPr/>
        </p:nvSpPr>
        <p:spPr>
          <a:xfrm>
            <a:off x="6348852" y="4235080"/>
            <a:ext cx="2333909" cy="548640"/>
          </a:xfrm>
          <a:prstGeom prst="rect">
            <a:avLst/>
          </a:prstGeom>
          <a:noFill/>
        </p:spPr>
        <p:txBody>
          <a:bodyPr wrap="square" rtlCol="0">
            <a:normAutofit/>
          </a:bodyPr>
          <a:lstStyle/>
          <a:p>
            <a:pPr algn="ctr"/>
            <a:r>
              <a:rPr kumimoji="1" lang="ko-KO" altLang="ko-KO" sz="1000">
                <a:solidFill>
                  <a:schemeClr val="tx1">
                    <a:lumMod val="50000"/>
                    <a:lumOff val="50000"/>
                  </a:schemeClr>
                </a:solidFill>
                <a:latin typeface="NanumGothic"/>
                <a:ea typeface="NanumGothic"/>
              </a:rPr>
              <a:t>여기에 필요한 관련 내용을 입력하세요. ppt 템플릿 파일을 다운로드해 주셔서 감사합니다.</a:t>
            </a:r>
          </a:p>
        </p:txBody>
      </p:sp>
      <p:sp>
        <p:nvSpPr>
          <p:cNvPr id="13" name="文本框 12">
            <a:extLst>
              <a:ext uri="{FF2B5EF4-FFF2-40B4-BE49-F238E27FC236}">
                <a16:creationId xmlns:a16="http://schemas.microsoft.com/office/drawing/2014/main" id="{8B88C1F0-5384-4740-9DB7-B13B6D6770BE}"/>
              </a:ext>
            </a:extLst>
          </p:cNvPr>
          <p:cNvSpPr txBox="1"/>
          <p:nvPr/>
        </p:nvSpPr>
        <p:spPr>
          <a:xfrm>
            <a:off x="8903664" y="3831106"/>
            <a:ext cx="2286733" cy="323240"/>
          </a:xfrm>
          <a:prstGeom prst="rect">
            <a:avLst/>
          </a:prstGeom>
          <a:noFill/>
        </p:spPr>
        <p:txBody>
          <a:bodyPr wrap="none" rtlCol="0">
            <a:normAutofit/>
          </a:bodyPr>
          <a:lstStyle/>
          <a:p>
            <a:r>
              <a:rPr kumimoji="1" lang="ko-KO" altLang="ko-KO" sz="1500">
                <a:solidFill>
                  <a:schemeClr val="tx1">
                    <a:lumMod val="75000"/>
                    <a:lumOff val="25000"/>
                  </a:schemeClr>
                </a:solidFill>
                <a:latin typeface="NanumGothic"/>
                <a:ea typeface="NanumGothic"/>
              </a:rPr>
              <a:t>제목 텍스트를 입력하세요.</a:t>
            </a:r>
          </a:p>
        </p:txBody>
      </p:sp>
      <p:sp>
        <p:nvSpPr>
          <p:cNvPr id="14" name="文本框 13">
            <a:extLst>
              <a:ext uri="{FF2B5EF4-FFF2-40B4-BE49-F238E27FC236}">
                <a16:creationId xmlns:a16="http://schemas.microsoft.com/office/drawing/2014/main" id="{B858698E-95C2-1C45-A52C-C3510654DE8B}"/>
              </a:ext>
            </a:extLst>
          </p:cNvPr>
          <p:cNvSpPr txBox="1"/>
          <p:nvPr/>
        </p:nvSpPr>
        <p:spPr>
          <a:xfrm>
            <a:off x="9362124" y="3269056"/>
            <a:ext cx="1220489" cy="461772"/>
          </a:xfrm>
          <a:prstGeom prst="rect">
            <a:avLst/>
          </a:prstGeom>
          <a:noFill/>
        </p:spPr>
        <p:txBody>
          <a:bodyPr wrap="none" rtlCol="0">
            <a:normAutofit/>
          </a:bodyPr>
          <a:lstStyle/>
          <a:p>
            <a:r>
              <a:rPr kumimoji="1" lang="ko-KO" altLang="ko-KO" sz="2400">
                <a:solidFill>
                  <a:schemeClr val="tx1">
                    <a:lumMod val="75000"/>
                    <a:lumOff val="25000"/>
                  </a:schemeClr>
                </a:solidFill>
                <a:latin typeface="NanumGothic"/>
                <a:ea typeface="NanumGothic"/>
              </a:rPr>
              <a:t>파트 04</a:t>
            </a:r>
            <a:endParaRPr kumimoji="1" lang="zh-CN" altLang="en-US" sz="2400">
              <a:solidFill>
                <a:schemeClr val="tx1">
                  <a:lumMod val="75000"/>
                  <a:lumOff val="25000"/>
                </a:schemeClr>
              </a:solidFill>
              <a:latin typeface="+mj-ea"/>
              <a:ea typeface="+mj-ea"/>
            </a:endParaRPr>
          </a:p>
        </p:txBody>
      </p:sp>
      <p:sp>
        <p:nvSpPr>
          <p:cNvPr id="15" name="文本框 14">
            <a:extLst>
              <a:ext uri="{FF2B5EF4-FFF2-40B4-BE49-F238E27FC236}">
                <a16:creationId xmlns:a16="http://schemas.microsoft.com/office/drawing/2014/main" id="{9A436EBE-B592-8F46-ACEA-1AAC7BC7EBAE}"/>
              </a:ext>
            </a:extLst>
          </p:cNvPr>
          <p:cNvSpPr txBox="1"/>
          <p:nvPr/>
        </p:nvSpPr>
        <p:spPr>
          <a:xfrm>
            <a:off x="8906263" y="4235080"/>
            <a:ext cx="2333909" cy="548640"/>
          </a:xfrm>
          <a:prstGeom prst="rect">
            <a:avLst/>
          </a:prstGeom>
          <a:noFill/>
        </p:spPr>
        <p:txBody>
          <a:bodyPr wrap="square" rtlCol="0">
            <a:normAutofit/>
          </a:bodyPr>
          <a:lstStyle/>
          <a:p>
            <a:pPr algn="ctr"/>
            <a:r>
              <a:rPr kumimoji="1" lang="ko-KO" altLang="ko-KO" sz="1000">
                <a:solidFill>
                  <a:schemeClr val="tx1">
                    <a:lumMod val="50000"/>
                    <a:lumOff val="50000"/>
                  </a:schemeClr>
                </a:solidFill>
                <a:latin typeface="NanumGothic"/>
                <a:ea typeface="NanumGothic"/>
              </a:rPr>
              <a:t>여기에 필요한 관련 내용을 입력하세요. ppt 템플릿 파일을 다운로드해 주셔서 감사합니다.</a:t>
            </a:r>
          </a:p>
        </p:txBody>
      </p:sp>
      <p:sp>
        <p:nvSpPr>
          <p:cNvPr id="22" name="框架 21">
            <a:extLst>
              <a:ext uri="{FF2B5EF4-FFF2-40B4-BE49-F238E27FC236}">
                <a16:creationId xmlns:a16="http://schemas.microsoft.com/office/drawing/2014/main" id="{2F228BB3-DB30-1C4E-96AF-D2545B55382C}"/>
              </a:ext>
            </a:extLst>
          </p:cNvPr>
          <p:cNvSpPr/>
          <p:nvPr/>
        </p:nvSpPr>
        <p:spPr>
          <a:xfrm>
            <a:off x="-265812" y="-117814"/>
            <a:ext cx="2631065" cy="1297292"/>
          </a:xfrm>
          <a:prstGeom prst="frame">
            <a:avLst>
              <a:gd name="adj1" fmla="val 3411"/>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3" name="弦形 22">
            <a:extLst>
              <a:ext uri="{FF2B5EF4-FFF2-40B4-BE49-F238E27FC236}">
                <a16:creationId xmlns:a16="http://schemas.microsoft.com/office/drawing/2014/main" id="{B5778B11-E3F0-8A4A-80E8-19D81A1738BB}"/>
              </a:ext>
            </a:extLst>
          </p:cNvPr>
          <p:cNvSpPr/>
          <p:nvPr/>
        </p:nvSpPr>
        <p:spPr>
          <a:xfrm>
            <a:off x="10284673" y="-443270"/>
            <a:ext cx="1320800" cy="1320800"/>
          </a:xfrm>
          <a:prstGeom prst="chord">
            <a:avLst>
              <a:gd name="adj1" fmla="val 20261942"/>
              <a:gd name="adj2" fmla="val 1213291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a:extLst>
              <a:ext uri="{FF2B5EF4-FFF2-40B4-BE49-F238E27FC236}">
                <a16:creationId xmlns:a16="http://schemas.microsoft.com/office/drawing/2014/main" id="{18D62D80-A493-C141-AA81-CEA63139E7E8}"/>
              </a:ext>
            </a:extLst>
          </p:cNvPr>
          <p:cNvSpPr/>
          <p:nvPr/>
        </p:nvSpPr>
        <p:spPr>
          <a:xfrm>
            <a:off x="11418610" y="1460511"/>
            <a:ext cx="426720" cy="426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46310ABB-9A72-E94D-B95B-6468D6716CA4}"/>
              </a:ext>
            </a:extLst>
          </p:cNvPr>
          <p:cNvSpPr/>
          <p:nvPr/>
        </p:nvSpPr>
        <p:spPr>
          <a:xfrm>
            <a:off x="518744" y="849278"/>
            <a:ext cx="660400" cy="660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饼形 26">
            <a:extLst>
              <a:ext uri="{FF2B5EF4-FFF2-40B4-BE49-F238E27FC236}">
                <a16:creationId xmlns:a16="http://schemas.microsoft.com/office/drawing/2014/main" id="{3D78AD98-5B10-3E47-8875-EF331E267825}"/>
              </a:ext>
            </a:extLst>
          </p:cNvPr>
          <p:cNvSpPr/>
          <p:nvPr/>
        </p:nvSpPr>
        <p:spPr>
          <a:xfrm>
            <a:off x="1769018" y="5883592"/>
            <a:ext cx="1336040" cy="1336040"/>
          </a:xfrm>
          <a:prstGeom prst="pie">
            <a:avLst>
              <a:gd name="adj1" fmla="val 10807632"/>
              <a:gd name="adj2" fmla="val 2608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8" name="同心圆 27">
            <a:extLst>
              <a:ext uri="{FF2B5EF4-FFF2-40B4-BE49-F238E27FC236}">
                <a16:creationId xmlns:a16="http://schemas.microsoft.com/office/drawing/2014/main" id="{4DA0B17F-3952-EE4E-8D1C-AEF39AC33B43}"/>
              </a:ext>
            </a:extLst>
          </p:cNvPr>
          <p:cNvSpPr/>
          <p:nvPr/>
        </p:nvSpPr>
        <p:spPr>
          <a:xfrm>
            <a:off x="10531457" y="5269797"/>
            <a:ext cx="2611120" cy="2611120"/>
          </a:xfrm>
          <a:prstGeom prst="donut">
            <a:avLst>
              <a:gd name="adj" fmla="val 232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0" name="乘 29">
            <a:extLst>
              <a:ext uri="{FF2B5EF4-FFF2-40B4-BE49-F238E27FC236}">
                <a16:creationId xmlns:a16="http://schemas.microsoft.com/office/drawing/2014/main" id="{817F9B2C-4339-A143-AFC9-89E9C2FA37D9}"/>
              </a:ext>
            </a:extLst>
          </p:cNvPr>
          <p:cNvSpPr/>
          <p:nvPr/>
        </p:nvSpPr>
        <p:spPr>
          <a:xfrm>
            <a:off x="11322090" y="2022692"/>
            <a:ext cx="619760" cy="619760"/>
          </a:xfrm>
          <a:prstGeom prst="mathMultiply">
            <a:avLst/>
          </a:prstGeom>
          <a:no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同心圆 30">
            <a:extLst>
              <a:ext uri="{FF2B5EF4-FFF2-40B4-BE49-F238E27FC236}">
                <a16:creationId xmlns:a16="http://schemas.microsoft.com/office/drawing/2014/main" id="{5F435B42-B4A2-E045-A166-3628A046B849}"/>
              </a:ext>
            </a:extLst>
          </p:cNvPr>
          <p:cNvSpPr/>
          <p:nvPr/>
        </p:nvSpPr>
        <p:spPr>
          <a:xfrm>
            <a:off x="1204680" y="5951537"/>
            <a:ext cx="329565" cy="329565"/>
          </a:xfrm>
          <a:prstGeom prst="donut">
            <a:avLst>
              <a:gd name="adj" fmla="val 214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2" name="矩形 31">
            <a:extLst>
              <a:ext uri="{FF2B5EF4-FFF2-40B4-BE49-F238E27FC236}">
                <a16:creationId xmlns:a16="http://schemas.microsoft.com/office/drawing/2014/main" id="{ED615935-9C5C-7B4E-B4BF-10B654211EED}"/>
              </a:ext>
            </a:extLst>
          </p:cNvPr>
          <p:cNvSpPr/>
          <p:nvPr/>
        </p:nvSpPr>
        <p:spPr>
          <a:xfrm>
            <a:off x="635720" y="6551612"/>
            <a:ext cx="315593" cy="60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FCAC3383-55E7-664D-A366-1231C1C95895}"/>
              </a:ext>
            </a:extLst>
          </p:cNvPr>
          <p:cNvSpPr/>
          <p:nvPr/>
        </p:nvSpPr>
        <p:spPr>
          <a:xfrm>
            <a:off x="218527" y="5677852"/>
            <a:ext cx="417193" cy="60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42794809-9C89-4A47-9DF2-C833B288248C}"/>
              </a:ext>
            </a:extLst>
          </p:cNvPr>
          <p:cNvSpPr/>
          <p:nvPr/>
        </p:nvSpPr>
        <p:spPr>
          <a:xfrm>
            <a:off x="7802880" y="6329680"/>
            <a:ext cx="1320800" cy="60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A4765AAF-F016-AB42-9DAA-B7032B115A7C}"/>
              </a:ext>
            </a:extLst>
          </p:cNvPr>
          <p:cNvSpPr/>
          <p:nvPr/>
        </p:nvSpPr>
        <p:spPr>
          <a:xfrm>
            <a:off x="8955723" y="6116320"/>
            <a:ext cx="315593" cy="60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C13617B7-30E9-B845-A9FD-AA2DDEF9C5EC}"/>
              </a:ext>
            </a:extLst>
          </p:cNvPr>
          <p:cNvSpPr/>
          <p:nvPr/>
        </p:nvSpPr>
        <p:spPr>
          <a:xfrm>
            <a:off x="1871299" y="816570"/>
            <a:ext cx="718769" cy="60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48113461"/>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heckerboard(across)">
                                      <p:cBhvr>
                                        <p:cTn id="13" dur="500"/>
                                        <p:tgtEl>
                                          <p:spTgt spid="6"/>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heckerboard(across)">
                                      <p:cBhvr>
                                        <p:cTn id="16" dur="500"/>
                                        <p:tgtEl>
                                          <p:spTgt spid="7"/>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heckerboard(across)">
                                      <p:cBhvr>
                                        <p:cTn id="19" dur="500"/>
                                        <p:tgtEl>
                                          <p:spTgt spid="8"/>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heckerboard(across)">
                                      <p:cBhvr>
                                        <p:cTn id="25" dur="500"/>
                                        <p:tgtEl>
                                          <p:spTgt spid="10"/>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checkerboard(across)">
                                      <p:cBhvr>
                                        <p:cTn id="28" dur="500"/>
                                        <p:tgtEl>
                                          <p:spTgt spid="11"/>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checkerboard(across)">
                                      <p:cBhvr>
                                        <p:cTn id="31" dur="500"/>
                                        <p:tgtEl>
                                          <p:spTgt spid="12"/>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checkerboard(across)">
                                      <p:cBhvr>
                                        <p:cTn id="34" dur="500"/>
                                        <p:tgtEl>
                                          <p:spTgt spid="13"/>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checkerboard(across)">
                                      <p:cBhvr>
                                        <p:cTn id="37" dur="500"/>
                                        <p:tgtEl>
                                          <p:spTgt spid="14"/>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checkerboard(across)">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2DA90008-23BD-CA4B-A3D0-7F1A3AB66253}"/>
              </a:ext>
            </a:extLst>
          </p:cNvPr>
          <p:cNvSpPr>
            <a:spLocks noEditPoints="1"/>
          </p:cNvSpPr>
          <p:nvPr/>
        </p:nvSpPr>
        <p:spPr bwMode="auto">
          <a:xfrm>
            <a:off x="1230511" y="1647312"/>
            <a:ext cx="1597030" cy="1396203"/>
          </a:xfrm>
          <a:custGeom>
            <a:avLst/>
            <a:gdLst>
              <a:gd name="T0" fmla="*/ 0 w 2205"/>
              <a:gd name="T1" fmla="*/ 1922 h 1922"/>
              <a:gd name="T2" fmla="*/ 0 w 2205"/>
              <a:gd name="T3" fmla="*/ 480 h 1922"/>
              <a:gd name="T4" fmla="*/ 1103 w 2205"/>
              <a:gd name="T5" fmla="*/ 0 h 1922"/>
              <a:gd name="T6" fmla="*/ 2205 w 2205"/>
              <a:gd name="T7" fmla="*/ 480 h 1922"/>
              <a:gd name="T8" fmla="*/ 2205 w 2205"/>
              <a:gd name="T9" fmla="*/ 1922 h 1922"/>
              <a:gd name="T10" fmla="*/ 1103 w 2205"/>
              <a:gd name="T11" fmla="*/ 1441 h 1922"/>
              <a:gd name="T12" fmla="*/ 0 w 2205"/>
              <a:gd name="T13" fmla="*/ 1922 h 1922"/>
              <a:gd name="T14" fmla="*/ 552 w 2205"/>
              <a:gd name="T15" fmla="*/ 1682 h 19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5" h="1922">
                <a:moveTo>
                  <a:pt x="0" y="1922"/>
                </a:moveTo>
                <a:lnTo>
                  <a:pt x="0" y="480"/>
                </a:lnTo>
                <a:lnTo>
                  <a:pt x="1103" y="0"/>
                </a:lnTo>
                <a:lnTo>
                  <a:pt x="2205" y="480"/>
                </a:lnTo>
                <a:lnTo>
                  <a:pt x="2205" y="1922"/>
                </a:lnTo>
                <a:lnTo>
                  <a:pt x="1103" y="1441"/>
                </a:lnTo>
                <a:lnTo>
                  <a:pt x="0" y="1922"/>
                </a:lnTo>
                <a:close/>
                <a:moveTo>
                  <a:pt x="552" y="1682"/>
                </a:moveTo>
              </a:path>
            </a:pathLst>
          </a:custGeom>
          <a:solidFill>
            <a:schemeClr val="tx2">
              <a:lumMod val="5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3943" fontAlgn="base">
              <a:spcBef>
                <a:spcPct val="0"/>
              </a:spcBef>
              <a:spcAft>
                <a:spcPct val="0"/>
              </a:spcAft>
            </a:pPr>
            <a:endParaRPr lang="zh-CN" altLang="en-US" sz="1999">
              <a:solidFill>
                <a:srgbClr val="FFFFFF"/>
              </a:solidFill>
              <a:latin typeface="+mn-ea"/>
              <a:cs typeface="+mn-ea"/>
              <a:sym typeface="+mn-lt"/>
            </a:endParaRPr>
          </a:p>
        </p:txBody>
      </p:sp>
      <p:sp>
        <p:nvSpPr>
          <p:cNvPr id="3" name="矩形 2">
            <a:extLst>
              <a:ext uri="{FF2B5EF4-FFF2-40B4-BE49-F238E27FC236}">
                <a16:creationId xmlns:a16="http://schemas.microsoft.com/office/drawing/2014/main" id="{F32DC72B-2A59-0043-BF96-5F6918A66D79}"/>
              </a:ext>
            </a:extLst>
          </p:cNvPr>
          <p:cNvSpPr/>
          <p:nvPr/>
        </p:nvSpPr>
        <p:spPr>
          <a:xfrm>
            <a:off x="1487987" y="2119663"/>
            <a:ext cx="1067921" cy="461665"/>
          </a:xfrm>
          <a:prstGeom prst="rect">
            <a:avLst/>
          </a:prstGeom>
        </p:spPr>
        <p:txBody>
          <a:bodyPr wrap="none">
            <a:normAutofit/>
          </a:bodyPr>
          <a:lstStyle/>
          <a:p>
            <a:pPr algn="ctr" defTabSz="913943" fontAlgn="base">
              <a:spcBef>
                <a:spcPct val="0"/>
              </a:spcBef>
              <a:spcAft>
                <a:spcPct val="0"/>
              </a:spcAft>
            </a:pPr>
            <a:r>
              <a:rPr lang="ko-KO" altLang="ko-KO" sz="2400" kern="100">
                <a:solidFill>
                  <a:srgbClr val="FFFFFF"/>
                </a:solidFill>
                <a:latin typeface="NanumGothic"/>
                <a:ea typeface="NanumGothic"/>
                <a:cs typeface="+mn-ea"/>
                <a:sym typeface="+mn-lt"/>
              </a:rPr>
              <a:t>0.04%</a:t>
            </a:r>
            <a:endParaRPr lang="zh-CN" altLang="en-US" sz="2400">
              <a:solidFill>
                <a:srgbClr val="FFFFFF"/>
              </a:solidFill>
              <a:latin typeface="+mn-ea"/>
              <a:cs typeface="+mn-ea"/>
              <a:sym typeface="+mn-lt"/>
            </a:endParaRPr>
          </a:p>
        </p:txBody>
      </p:sp>
      <p:sp>
        <p:nvSpPr>
          <p:cNvPr id="4" name="矩形 3">
            <a:extLst>
              <a:ext uri="{FF2B5EF4-FFF2-40B4-BE49-F238E27FC236}">
                <a16:creationId xmlns:a16="http://schemas.microsoft.com/office/drawing/2014/main" id="{527D22C5-8CBE-2042-839D-CF81BD7C29B3}"/>
              </a:ext>
            </a:extLst>
          </p:cNvPr>
          <p:cNvSpPr/>
          <p:nvPr/>
        </p:nvSpPr>
        <p:spPr>
          <a:xfrm>
            <a:off x="1706031" y="1931611"/>
            <a:ext cx="569519" cy="215494"/>
          </a:xfrm>
          <a:prstGeom prst="rect">
            <a:avLst/>
          </a:prstGeom>
        </p:spPr>
        <p:txBody>
          <a:bodyPr wrap="none">
            <a:normAutofit/>
          </a:bodyPr>
          <a:lstStyle/>
          <a:p>
            <a:pPr defTabSz="913943" fontAlgn="base">
              <a:spcBef>
                <a:spcPct val="0"/>
              </a:spcBef>
              <a:spcAft>
                <a:spcPct val="0"/>
              </a:spcAft>
            </a:pPr>
            <a:r>
              <a:rPr lang="ko-KO" altLang="ko-KO" sz="800" kern="100">
                <a:solidFill>
                  <a:srgbClr val="FFFFFF"/>
                </a:solidFill>
                <a:latin typeface="NanumGothic"/>
                <a:ea typeface="NanumGothic"/>
                <a:cs typeface="+mn-ea"/>
                <a:sym typeface="+mn-lt"/>
              </a:rPr>
              <a:t>홍보하다</a:t>
            </a:r>
            <a:endParaRPr lang="zh-CN" altLang="en-US" sz="1599">
              <a:solidFill>
                <a:srgbClr val="FFFFFF"/>
              </a:solidFill>
              <a:latin typeface="+mn-ea"/>
              <a:cs typeface="+mn-ea"/>
              <a:sym typeface="+mn-lt"/>
            </a:endParaRPr>
          </a:p>
        </p:txBody>
      </p:sp>
      <p:sp>
        <p:nvSpPr>
          <p:cNvPr id="5" name="Freeform 7">
            <a:extLst>
              <a:ext uri="{FF2B5EF4-FFF2-40B4-BE49-F238E27FC236}">
                <a16:creationId xmlns:a16="http://schemas.microsoft.com/office/drawing/2014/main" id="{B2D09445-4560-3C4C-9705-38429B6498A5}"/>
              </a:ext>
            </a:extLst>
          </p:cNvPr>
          <p:cNvSpPr>
            <a:spLocks noEditPoints="1"/>
          </p:cNvSpPr>
          <p:nvPr/>
        </p:nvSpPr>
        <p:spPr bwMode="auto">
          <a:xfrm>
            <a:off x="1230511" y="3008224"/>
            <a:ext cx="1597030" cy="1399395"/>
          </a:xfrm>
          <a:custGeom>
            <a:avLst/>
            <a:gdLst>
              <a:gd name="T0" fmla="*/ 0 w 2205"/>
              <a:gd name="T1" fmla="*/ 1923 h 1923"/>
              <a:gd name="T2" fmla="*/ 0 w 2205"/>
              <a:gd name="T3" fmla="*/ 481 h 1923"/>
              <a:gd name="T4" fmla="*/ 1103 w 2205"/>
              <a:gd name="T5" fmla="*/ 0 h 1923"/>
              <a:gd name="T6" fmla="*/ 2205 w 2205"/>
              <a:gd name="T7" fmla="*/ 481 h 1923"/>
              <a:gd name="T8" fmla="*/ 2205 w 2205"/>
              <a:gd name="T9" fmla="*/ 1923 h 1923"/>
              <a:gd name="T10" fmla="*/ 1103 w 2205"/>
              <a:gd name="T11" fmla="*/ 1442 h 1923"/>
              <a:gd name="T12" fmla="*/ 0 w 2205"/>
              <a:gd name="T13" fmla="*/ 1923 h 1923"/>
              <a:gd name="T14" fmla="*/ 552 w 2205"/>
              <a:gd name="T15" fmla="*/ 1682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5" h="1923">
                <a:moveTo>
                  <a:pt x="0" y="1923"/>
                </a:moveTo>
                <a:lnTo>
                  <a:pt x="0" y="481"/>
                </a:lnTo>
                <a:lnTo>
                  <a:pt x="1103" y="0"/>
                </a:lnTo>
                <a:lnTo>
                  <a:pt x="2205" y="481"/>
                </a:lnTo>
                <a:lnTo>
                  <a:pt x="2205" y="1923"/>
                </a:lnTo>
                <a:lnTo>
                  <a:pt x="1103" y="1442"/>
                </a:lnTo>
                <a:lnTo>
                  <a:pt x="0" y="1923"/>
                </a:lnTo>
                <a:close/>
                <a:moveTo>
                  <a:pt x="552" y="1682"/>
                </a:moveTo>
              </a:path>
            </a:pathLst>
          </a:custGeom>
          <a:solidFill>
            <a:schemeClr val="tx2">
              <a:lumMod val="5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3943" fontAlgn="base">
              <a:spcBef>
                <a:spcPct val="0"/>
              </a:spcBef>
              <a:spcAft>
                <a:spcPct val="0"/>
              </a:spcAft>
            </a:pPr>
            <a:endParaRPr lang="zh-CN" altLang="en-US" sz="1999">
              <a:solidFill>
                <a:srgbClr val="FFFFFF"/>
              </a:solidFill>
              <a:latin typeface="+mn-ea"/>
              <a:cs typeface="+mn-ea"/>
              <a:sym typeface="+mn-lt"/>
            </a:endParaRPr>
          </a:p>
        </p:txBody>
      </p:sp>
      <p:sp>
        <p:nvSpPr>
          <p:cNvPr id="6" name="矩形 5">
            <a:extLst>
              <a:ext uri="{FF2B5EF4-FFF2-40B4-BE49-F238E27FC236}">
                <a16:creationId xmlns:a16="http://schemas.microsoft.com/office/drawing/2014/main" id="{ED7F44FB-3B94-314F-8FDB-A2F3FAE78FB0}"/>
              </a:ext>
            </a:extLst>
          </p:cNvPr>
          <p:cNvSpPr/>
          <p:nvPr/>
        </p:nvSpPr>
        <p:spPr>
          <a:xfrm>
            <a:off x="1481499" y="3583544"/>
            <a:ext cx="1132303" cy="338633"/>
          </a:xfrm>
          <a:prstGeom prst="rect">
            <a:avLst/>
          </a:prstGeom>
        </p:spPr>
        <p:txBody>
          <a:bodyPr wrap="none">
            <a:normAutofit/>
          </a:bodyPr>
          <a:lstStyle/>
          <a:p>
            <a:pPr algn="ctr" defTabSz="913943" fontAlgn="base">
              <a:spcBef>
                <a:spcPct val="0"/>
              </a:spcBef>
              <a:spcAft>
                <a:spcPct val="0"/>
              </a:spcAft>
            </a:pPr>
            <a:r>
              <a:rPr lang="ko-KO" altLang="ko-KO" sz="1600" kern="100">
                <a:solidFill>
                  <a:srgbClr val="FFFFFF"/>
                </a:solidFill>
                <a:latin typeface="NanumGothic"/>
                <a:ea typeface="NanumGothic"/>
                <a:cs typeface="+mn-ea"/>
                <a:sym typeface="+mn-lt"/>
              </a:rPr>
              <a:t>37.64위안</a:t>
            </a:r>
            <a:endParaRPr lang="zh-CN" altLang="en-US" sz="2400" kern="100">
              <a:solidFill>
                <a:srgbClr val="FFFFFF"/>
              </a:solidFill>
              <a:latin typeface="+mn-ea"/>
              <a:cs typeface="+mn-ea"/>
              <a:sym typeface="+mn-lt"/>
            </a:endParaRPr>
          </a:p>
        </p:txBody>
      </p:sp>
      <p:sp>
        <p:nvSpPr>
          <p:cNvPr id="7" name="矩形 6">
            <a:extLst>
              <a:ext uri="{FF2B5EF4-FFF2-40B4-BE49-F238E27FC236}">
                <a16:creationId xmlns:a16="http://schemas.microsoft.com/office/drawing/2014/main" id="{E4896699-34D4-B34F-984F-FC7994BF641D}"/>
              </a:ext>
            </a:extLst>
          </p:cNvPr>
          <p:cNvSpPr/>
          <p:nvPr/>
        </p:nvSpPr>
        <p:spPr>
          <a:xfrm>
            <a:off x="1706031" y="3312223"/>
            <a:ext cx="569519" cy="215494"/>
          </a:xfrm>
          <a:prstGeom prst="rect">
            <a:avLst/>
          </a:prstGeom>
        </p:spPr>
        <p:txBody>
          <a:bodyPr wrap="none">
            <a:normAutofit/>
          </a:bodyPr>
          <a:lstStyle/>
          <a:p>
            <a:pPr defTabSz="913943" fontAlgn="base">
              <a:spcBef>
                <a:spcPct val="0"/>
              </a:spcBef>
              <a:spcAft>
                <a:spcPct val="0"/>
              </a:spcAft>
            </a:pPr>
            <a:r>
              <a:rPr lang="ko-KO" altLang="ko-KO" sz="800" kern="100">
                <a:solidFill>
                  <a:srgbClr val="FFFFFF"/>
                </a:solidFill>
                <a:latin typeface="NanumGothic"/>
                <a:ea typeface="NanumGothic"/>
                <a:cs typeface="+mn-ea"/>
                <a:sym typeface="+mn-lt"/>
              </a:rPr>
              <a:t>홍보하다</a:t>
            </a:r>
            <a:endParaRPr lang="zh-CN" altLang="en-US" sz="1599">
              <a:solidFill>
                <a:srgbClr val="FFFFFF"/>
              </a:solidFill>
              <a:latin typeface="+mn-ea"/>
              <a:cs typeface="+mn-ea"/>
              <a:sym typeface="+mn-lt"/>
            </a:endParaRPr>
          </a:p>
        </p:txBody>
      </p:sp>
      <p:sp>
        <p:nvSpPr>
          <p:cNvPr id="8" name="Freeform 8">
            <a:extLst>
              <a:ext uri="{FF2B5EF4-FFF2-40B4-BE49-F238E27FC236}">
                <a16:creationId xmlns:a16="http://schemas.microsoft.com/office/drawing/2014/main" id="{E6BA9907-9EE7-174D-9E10-3F9C9FA9EC9C}"/>
              </a:ext>
            </a:extLst>
          </p:cNvPr>
          <p:cNvSpPr>
            <a:spLocks noEditPoints="1"/>
          </p:cNvSpPr>
          <p:nvPr/>
        </p:nvSpPr>
        <p:spPr bwMode="auto">
          <a:xfrm>
            <a:off x="1230511" y="4372328"/>
            <a:ext cx="1597030" cy="1396203"/>
          </a:xfrm>
          <a:custGeom>
            <a:avLst/>
            <a:gdLst>
              <a:gd name="T0" fmla="*/ 0 w 2205"/>
              <a:gd name="T1" fmla="*/ 1923 h 1923"/>
              <a:gd name="T2" fmla="*/ 0 w 2205"/>
              <a:gd name="T3" fmla="*/ 481 h 1923"/>
              <a:gd name="T4" fmla="*/ 1103 w 2205"/>
              <a:gd name="T5" fmla="*/ 0 h 1923"/>
              <a:gd name="T6" fmla="*/ 2205 w 2205"/>
              <a:gd name="T7" fmla="*/ 481 h 1923"/>
              <a:gd name="T8" fmla="*/ 2205 w 2205"/>
              <a:gd name="T9" fmla="*/ 1923 h 1923"/>
              <a:gd name="T10" fmla="*/ 1103 w 2205"/>
              <a:gd name="T11" fmla="*/ 1442 h 1923"/>
              <a:gd name="T12" fmla="*/ 0 w 2205"/>
              <a:gd name="T13" fmla="*/ 1923 h 1923"/>
              <a:gd name="T14" fmla="*/ 552 w 2205"/>
              <a:gd name="T15" fmla="*/ 1683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5" h="1923">
                <a:moveTo>
                  <a:pt x="0" y="1923"/>
                </a:moveTo>
                <a:lnTo>
                  <a:pt x="0" y="481"/>
                </a:lnTo>
                <a:lnTo>
                  <a:pt x="1103" y="0"/>
                </a:lnTo>
                <a:lnTo>
                  <a:pt x="2205" y="481"/>
                </a:lnTo>
                <a:lnTo>
                  <a:pt x="2205" y="1923"/>
                </a:lnTo>
                <a:lnTo>
                  <a:pt x="1103" y="1442"/>
                </a:lnTo>
                <a:lnTo>
                  <a:pt x="0" y="1923"/>
                </a:lnTo>
                <a:close/>
                <a:moveTo>
                  <a:pt x="552" y="1683"/>
                </a:moveTo>
              </a:path>
            </a:pathLst>
          </a:custGeom>
          <a:solidFill>
            <a:schemeClr val="tx2">
              <a:lumMod val="5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3943" fontAlgn="base">
              <a:spcBef>
                <a:spcPct val="0"/>
              </a:spcBef>
              <a:spcAft>
                <a:spcPct val="0"/>
              </a:spcAft>
            </a:pPr>
            <a:endParaRPr lang="zh-CN" altLang="en-US" sz="1999">
              <a:solidFill>
                <a:srgbClr val="FFFFFF"/>
              </a:solidFill>
              <a:latin typeface="+mn-ea"/>
              <a:cs typeface="+mn-ea"/>
              <a:sym typeface="+mn-lt"/>
            </a:endParaRPr>
          </a:p>
        </p:txBody>
      </p:sp>
      <p:sp>
        <p:nvSpPr>
          <p:cNvPr id="9" name="矩形 8">
            <a:extLst>
              <a:ext uri="{FF2B5EF4-FFF2-40B4-BE49-F238E27FC236}">
                <a16:creationId xmlns:a16="http://schemas.microsoft.com/office/drawing/2014/main" id="{BCAEA93C-C20B-9249-A8C8-C80474028E40}"/>
              </a:ext>
            </a:extLst>
          </p:cNvPr>
          <p:cNvSpPr/>
          <p:nvPr/>
        </p:nvSpPr>
        <p:spPr>
          <a:xfrm>
            <a:off x="1513544" y="4947255"/>
            <a:ext cx="1121080" cy="307848"/>
          </a:xfrm>
          <a:prstGeom prst="rect">
            <a:avLst/>
          </a:prstGeom>
        </p:spPr>
        <p:txBody>
          <a:bodyPr wrap="none">
            <a:normAutofit/>
          </a:bodyPr>
          <a:lstStyle/>
          <a:p>
            <a:pPr algn="ctr" defTabSz="913943" fontAlgn="base">
              <a:spcBef>
                <a:spcPct val="0"/>
              </a:spcBef>
              <a:spcAft>
                <a:spcPct val="0"/>
              </a:spcAft>
            </a:pPr>
            <a:r>
              <a:rPr lang="ko-KO" altLang="ko-KO" sz="1400" kern="100">
                <a:solidFill>
                  <a:srgbClr val="FFFFFF"/>
                </a:solidFill>
                <a:latin typeface="NanumGothic"/>
                <a:ea typeface="NanumGothic"/>
                <a:cs typeface="+mn-ea"/>
                <a:sym typeface="+mn-lt"/>
              </a:rPr>
              <a:t>49,800위안</a:t>
            </a:r>
            <a:endParaRPr lang="zh-CN" altLang="en-US" sz="1400" kern="100">
              <a:solidFill>
                <a:srgbClr val="FFFFFF"/>
              </a:solidFill>
              <a:latin typeface="+mn-ea"/>
              <a:cs typeface="+mn-ea"/>
              <a:sym typeface="+mn-lt"/>
            </a:endParaRPr>
          </a:p>
        </p:txBody>
      </p:sp>
      <p:sp>
        <p:nvSpPr>
          <p:cNvPr id="10" name="矩形 9">
            <a:extLst>
              <a:ext uri="{FF2B5EF4-FFF2-40B4-BE49-F238E27FC236}">
                <a16:creationId xmlns:a16="http://schemas.microsoft.com/office/drawing/2014/main" id="{3642087B-49ED-8748-A4F0-792ADA0D8ED0}"/>
              </a:ext>
            </a:extLst>
          </p:cNvPr>
          <p:cNvSpPr/>
          <p:nvPr/>
        </p:nvSpPr>
        <p:spPr>
          <a:xfrm>
            <a:off x="1706031" y="4655815"/>
            <a:ext cx="569519" cy="215494"/>
          </a:xfrm>
          <a:prstGeom prst="rect">
            <a:avLst/>
          </a:prstGeom>
        </p:spPr>
        <p:txBody>
          <a:bodyPr wrap="none">
            <a:normAutofit/>
          </a:bodyPr>
          <a:lstStyle/>
          <a:p>
            <a:pPr defTabSz="913943" fontAlgn="base">
              <a:spcBef>
                <a:spcPct val="0"/>
              </a:spcBef>
              <a:spcAft>
                <a:spcPct val="0"/>
              </a:spcAft>
            </a:pPr>
            <a:r>
              <a:rPr lang="ko-KO" altLang="ko-KO" sz="800" kern="100">
                <a:solidFill>
                  <a:srgbClr val="FFFFFF"/>
                </a:solidFill>
                <a:latin typeface="NanumGothic"/>
                <a:ea typeface="NanumGothic"/>
                <a:cs typeface="+mn-ea"/>
                <a:sym typeface="+mn-lt"/>
              </a:rPr>
              <a:t>홍보하다</a:t>
            </a:r>
            <a:endParaRPr lang="zh-CN" altLang="en-US" sz="1599">
              <a:solidFill>
                <a:srgbClr val="FFFFFF"/>
              </a:solidFill>
              <a:latin typeface="+mn-ea"/>
              <a:cs typeface="+mn-ea"/>
              <a:sym typeface="+mn-lt"/>
            </a:endParaRPr>
          </a:p>
        </p:txBody>
      </p:sp>
      <p:sp>
        <p:nvSpPr>
          <p:cNvPr id="11" name="矩形 10">
            <a:extLst>
              <a:ext uri="{FF2B5EF4-FFF2-40B4-BE49-F238E27FC236}">
                <a16:creationId xmlns:a16="http://schemas.microsoft.com/office/drawing/2014/main" id="{9EAA4DF7-C14E-784C-9D84-8D6047A42C6F}"/>
              </a:ext>
            </a:extLst>
          </p:cNvPr>
          <p:cNvSpPr/>
          <p:nvPr/>
        </p:nvSpPr>
        <p:spPr>
          <a:xfrm>
            <a:off x="2906595" y="2241733"/>
            <a:ext cx="2291571" cy="343205"/>
          </a:xfrm>
          <a:prstGeom prst="rect">
            <a:avLst/>
          </a:prstGeom>
        </p:spPr>
        <p:txBody>
          <a:bodyPr wrap="square">
            <a:normAutofit/>
          </a:bodyPr>
          <a:lstStyle/>
          <a:p>
            <a:pPr algn="just" defTabSz="913943" fontAlgn="base">
              <a:lnSpc>
                <a:spcPct val="120000"/>
              </a:lnSpc>
              <a:spcBef>
                <a:spcPct val="0"/>
              </a:spcBef>
              <a:spcAft>
                <a:spcPct val="0"/>
              </a:spcAft>
            </a:pPr>
            <a:r>
              <a:rPr lang="ko-KO" altLang="ko-KO" sz="700" kern="100">
                <a:solidFill>
                  <a:schemeClr val="tx1">
                    <a:lumMod val="75000"/>
                    <a:lumOff val="25000"/>
                  </a:schemeClr>
                </a:solidFill>
                <a:latin typeface="NanumGothic"/>
                <a:ea typeface="NanumGothic"/>
                <a:cs typeface="+mn-ea"/>
                <a:sym typeface="+mn-lt"/>
              </a:rPr>
              <a:t>여기에 텍스트를 추가하세요. 여기에 텍스트를 추가하세요.</a:t>
            </a:r>
          </a:p>
        </p:txBody>
      </p:sp>
      <p:sp>
        <p:nvSpPr>
          <p:cNvPr id="12" name="矩形 11">
            <a:extLst>
              <a:ext uri="{FF2B5EF4-FFF2-40B4-BE49-F238E27FC236}">
                <a16:creationId xmlns:a16="http://schemas.microsoft.com/office/drawing/2014/main" id="{27F5680E-3087-4D4A-ADC6-CA633737E827}"/>
              </a:ext>
            </a:extLst>
          </p:cNvPr>
          <p:cNvSpPr/>
          <p:nvPr/>
        </p:nvSpPr>
        <p:spPr>
          <a:xfrm>
            <a:off x="2906595" y="3515928"/>
            <a:ext cx="2291571" cy="343205"/>
          </a:xfrm>
          <a:prstGeom prst="rect">
            <a:avLst/>
          </a:prstGeom>
        </p:spPr>
        <p:txBody>
          <a:bodyPr wrap="square">
            <a:normAutofit/>
          </a:bodyPr>
          <a:lstStyle/>
          <a:p>
            <a:pPr algn="just" defTabSz="913943" fontAlgn="base">
              <a:lnSpc>
                <a:spcPct val="120000"/>
              </a:lnSpc>
              <a:spcBef>
                <a:spcPct val="0"/>
              </a:spcBef>
              <a:spcAft>
                <a:spcPct val="0"/>
              </a:spcAft>
            </a:pPr>
            <a:r>
              <a:rPr lang="ko-KO" altLang="ko-KO" sz="700" kern="100">
                <a:solidFill>
                  <a:schemeClr val="tx1">
                    <a:lumMod val="75000"/>
                    <a:lumOff val="25000"/>
                  </a:schemeClr>
                </a:solidFill>
                <a:latin typeface="NanumGothic"/>
                <a:ea typeface="NanumGothic"/>
                <a:cs typeface="+mn-ea"/>
                <a:sym typeface="+mn-lt"/>
              </a:rPr>
              <a:t>여기에 텍스트를 추가하세요. 여기에 텍스트를 추가하세요.</a:t>
            </a:r>
          </a:p>
        </p:txBody>
      </p:sp>
      <p:sp>
        <p:nvSpPr>
          <p:cNvPr id="13" name="矩形 12">
            <a:extLst>
              <a:ext uri="{FF2B5EF4-FFF2-40B4-BE49-F238E27FC236}">
                <a16:creationId xmlns:a16="http://schemas.microsoft.com/office/drawing/2014/main" id="{48B3DE1B-3CBD-7B41-B078-6A45E67CE23E}"/>
              </a:ext>
            </a:extLst>
          </p:cNvPr>
          <p:cNvSpPr/>
          <p:nvPr/>
        </p:nvSpPr>
        <p:spPr>
          <a:xfrm>
            <a:off x="2906595" y="4960846"/>
            <a:ext cx="2291571" cy="343205"/>
          </a:xfrm>
          <a:prstGeom prst="rect">
            <a:avLst/>
          </a:prstGeom>
        </p:spPr>
        <p:txBody>
          <a:bodyPr wrap="square">
            <a:normAutofit/>
          </a:bodyPr>
          <a:lstStyle/>
          <a:p>
            <a:pPr algn="just" defTabSz="913943" fontAlgn="base">
              <a:lnSpc>
                <a:spcPct val="120000"/>
              </a:lnSpc>
              <a:spcBef>
                <a:spcPct val="0"/>
              </a:spcBef>
              <a:spcAft>
                <a:spcPct val="0"/>
              </a:spcAft>
            </a:pPr>
            <a:r>
              <a:rPr lang="ko-KO" altLang="ko-KO" sz="700" kern="100">
                <a:solidFill>
                  <a:schemeClr val="tx1">
                    <a:lumMod val="75000"/>
                    <a:lumOff val="25000"/>
                  </a:schemeClr>
                </a:solidFill>
                <a:latin typeface="NanumGothic"/>
                <a:ea typeface="NanumGothic"/>
                <a:cs typeface="+mn-ea"/>
                <a:sym typeface="+mn-lt"/>
              </a:rPr>
              <a:t>여기에 텍스트를 추가하세요. 여기에 텍스트를 추가하세요.</a:t>
            </a:r>
          </a:p>
        </p:txBody>
      </p:sp>
      <p:sp>
        <p:nvSpPr>
          <p:cNvPr id="14" name="矩形 13">
            <a:extLst>
              <a:ext uri="{FF2B5EF4-FFF2-40B4-BE49-F238E27FC236}">
                <a16:creationId xmlns:a16="http://schemas.microsoft.com/office/drawing/2014/main" id="{19BDD413-E6CF-AF47-894E-A2F8C7413C9B}"/>
              </a:ext>
            </a:extLst>
          </p:cNvPr>
          <p:cNvSpPr/>
          <p:nvPr/>
        </p:nvSpPr>
        <p:spPr>
          <a:xfrm>
            <a:off x="8261829" y="2081478"/>
            <a:ext cx="2291571" cy="343205"/>
          </a:xfrm>
          <a:prstGeom prst="rect">
            <a:avLst/>
          </a:prstGeom>
        </p:spPr>
        <p:txBody>
          <a:bodyPr wrap="square">
            <a:normAutofit/>
          </a:bodyPr>
          <a:lstStyle/>
          <a:p>
            <a:pPr algn="just" defTabSz="913943" fontAlgn="base">
              <a:lnSpc>
                <a:spcPct val="120000"/>
              </a:lnSpc>
              <a:spcBef>
                <a:spcPct val="0"/>
              </a:spcBef>
              <a:spcAft>
                <a:spcPct val="0"/>
              </a:spcAft>
            </a:pPr>
            <a:r>
              <a:rPr lang="ko-KO" altLang="ko-KO" sz="700" kern="100">
                <a:solidFill>
                  <a:schemeClr val="tx1">
                    <a:lumMod val="75000"/>
                    <a:lumOff val="25000"/>
                  </a:schemeClr>
                </a:solidFill>
                <a:latin typeface="NanumGothic"/>
                <a:ea typeface="NanumGothic"/>
                <a:cs typeface="+mn-ea"/>
                <a:sym typeface="+mn-lt"/>
              </a:rPr>
              <a:t>여기에 텍스트를 추가하세요. 여기에 텍스트를 추가하세요.</a:t>
            </a:r>
          </a:p>
        </p:txBody>
      </p:sp>
      <p:sp>
        <p:nvSpPr>
          <p:cNvPr id="15" name="矩形 14">
            <a:extLst>
              <a:ext uri="{FF2B5EF4-FFF2-40B4-BE49-F238E27FC236}">
                <a16:creationId xmlns:a16="http://schemas.microsoft.com/office/drawing/2014/main" id="{800EDA2A-B2AF-F442-B4AD-CFBEC5BE4480}"/>
              </a:ext>
            </a:extLst>
          </p:cNvPr>
          <p:cNvSpPr/>
          <p:nvPr/>
        </p:nvSpPr>
        <p:spPr>
          <a:xfrm>
            <a:off x="8261829" y="3355676"/>
            <a:ext cx="2291571" cy="343205"/>
          </a:xfrm>
          <a:prstGeom prst="rect">
            <a:avLst/>
          </a:prstGeom>
        </p:spPr>
        <p:txBody>
          <a:bodyPr wrap="square">
            <a:normAutofit/>
          </a:bodyPr>
          <a:lstStyle/>
          <a:p>
            <a:pPr algn="just" defTabSz="913943" fontAlgn="base">
              <a:lnSpc>
                <a:spcPct val="120000"/>
              </a:lnSpc>
              <a:spcBef>
                <a:spcPct val="0"/>
              </a:spcBef>
              <a:spcAft>
                <a:spcPct val="0"/>
              </a:spcAft>
            </a:pPr>
            <a:r>
              <a:rPr lang="ko-KO" altLang="ko-KO" sz="700" kern="100">
                <a:solidFill>
                  <a:schemeClr val="tx1">
                    <a:lumMod val="75000"/>
                    <a:lumOff val="25000"/>
                  </a:schemeClr>
                </a:solidFill>
                <a:latin typeface="NanumGothic"/>
                <a:ea typeface="NanumGothic"/>
                <a:cs typeface="+mn-ea"/>
                <a:sym typeface="+mn-lt"/>
              </a:rPr>
              <a:t>여기에 텍스트를 추가하세요. 여기에 텍스트를 추가하세요.</a:t>
            </a:r>
          </a:p>
        </p:txBody>
      </p:sp>
      <p:sp>
        <p:nvSpPr>
          <p:cNvPr id="16" name="矩形 15">
            <a:extLst>
              <a:ext uri="{FF2B5EF4-FFF2-40B4-BE49-F238E27FC236}">
                <a16:creationId xmlns:a16="http://schemas.microsoft.com/office/drawing/2014/main" id="{B635E34F-EB23-4140-B573-0924EE08D843}"/>
              </a:ext>
            </a:extLst>
          </p:cNvPr>
          <p:cNvSpPr/>
          <p:nvPr/>
        </p:nvSpPr>
        <p:spPr>
          <a:xfrm>
            <a:off x="8261829" y="4800591"/>
            <a:ext cx="2291571" cy="343205"/>
          </a:xfrm>
          <a:prstGeom prst="rect">
            <a:avLst/>
          </a:prstGeom>
        </p:spPr>
        <p:txBody>
          <a:bodyPr wrap="square">
            <a:normAutofit/>
          </a:bodyPr>
          <a:lstStyle/>
          <a:p>
            <a:pPr algn="just" defTabSz="913943" fontAlgn="base">
              <a:lnSpc>
                <a:spcPct val="120000"/>
              </a:lnSpc>
              <a:spcBef>
                <a:spcPct val="0"/>
              </a:spcBef>
              <a:spcAft>
                <a:spcPct val="0"/>
              </a:spcAft>
            </a:pPr>
            <a:r>
              <a:rPr lang="ko-KO" altLang="ko-KO" sz="700" kern="100">
                <a:solidFill>
                  <a:schemeClr val="tx1">
                    <a:lumMod val="75000"/>
                    <a:lumOff val="25000"/>
                  </a:schemeClr>
                </a:solidFill>
                <a:latin typeface="NanumGothic"/>
                <a:ea typeface="NanumGothic"/>
                <a:cs typeface="+mn-ea"/>
                <a:sym typeface="+mn-lt"/>
              </a:rPr>
              <a:t>여기에 텍스트를 추가하세요. 여기에 텍스트를 추가하세요.</a:t>
            </a:r>
          </a:p>
        </p:txBody>
      </p:sp>
      <p:sp>
        <p:nvSpPr>
          <p:cNvPr id="17" name="Freeform 11">
            <a:extLst>
              <a:ext uri="{FF2B5EF4-FFF2-40B4-BE49-F238E27FC236}">
                <a16:creationId xmlns:a16="http://schemas.microsoft.com/office/drawing/2014/main" id="{BD671DB9-A1CC-DC49-BE01-CB6FF8093E26}"/>
              </a:ext>
            </a:extLst>
          </p:cNvPr>
          <p:cNvSpPr>
            <a:spLocks noEditPoints="1"/>
          </p:cNvSpPr>
          <p:nvPr/>
        </p:nvSpPr>
        <p:spPr bwMode="auto">
          <a:xfrm>
            <a:off x="6624009" y="1647311"/>
            <a:ext cx="1597030" cy="1396203"/>
          </a:xfrm>
          <a:custGeom>
            <a:avLst/>
            <a:gdLst>
              <a:gd name="T0" fmla="*/ 0 w 2205"/>
              <a:gd name="T1" fmla="*/ 0 h 1923"/>
              <a:gd name="T2" fmla="*/ 0 w 2205"/>
              <a:gd name="T3" fmla="*/ 1442 h 1923"/>
              <a:gd name="T4" fmla="*/ 1103 w 2205"/>
              <a:gd name="T5" fmla="*/ 1923 h 1923"/>
              <a:gd name="T6" fmla="*/ 2205 w 2205"/>
              <a:gd name="T7" fmla="*/ 1442 h 1923"/>
              <a:gd name="T8" fmla="*/ 2205 w 2205"/>
              <a:gd name="T9" fmla="*/ 0 h 1923"/>
              <a:gd name="T10" fmla="*/ 1103 w 2205"/>
              <a:gd name="T11" fmla="*/ 481 h 1923"/>
              <a:gd name="T12" fmla="*/ 0 w 2205"/>
              <a:gd name="T13" fmla="*/ 0 h 1923"/>
              <a:gd name="T14" fmla="*/ 552 w 2205"/>
              <a:gd name="T15" fmla="*/ 241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5" h="1923">
                <a:moveTo>
                  <a:pt x="0" y="0"/>
                </a:moveTo>
                <a:lnTo>
                  <a:pt x="0" y="1442"/>
                </a:lnTo>
                <a:lnTo>
                  <a:pt x="1103" y="1923"/>
                </a:lnTo>
                <a:lnTo>
                  <a:pt x="2205" y="1442"/>
                </a:lnTo>
                <a:lnTo>
                  <a:pt x="2205" y="0"/>
                </a:lnTo>
                <a:lnTo>
                  <a:pt x="1103" y="481"/>
                </a:lnTo>
                <a:lnTo>
                  <a:pt x="0" y="0"/>
                </a:lnTo>
                <a:close/>
                <a:moveTo>
                  <a:pt x="552" y="241"/>
                </a:moveTo>
              </a:path>
            </a:pathLst>
          </a:custGeom>
          <a:solidFill>
            <a:schemeClr val="tx2">
              <a:lumMod val="5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3943" fontAlgn="base">
              <a:spcBef>
                <a:spcPct val="0"/>
              </a:spcBef>
              <a:spcAft>
                <a:spcPct val="0"/>
              </a:spcAft>
            </a:pPr>
            <a:endParaRPr lang="zh-CN" altLang="en-US" sz="1999">
              <a:solidFill>
                <a:srgbClr val="FFFFFF"/>
              </a:solidFill>
              <a:latin typeface="+mn-ea"/>
              <a:cs typeface="+mn-ea"/>
              <a:sym typeface="+mn-lt"/>
            </a:endParaRPr>
          </a:p>
        </p:txBody>
      </p:sp>
      <p:sp>
        <p:nvSpPr>
          <p:cNvPr id="18" name="矩形 17">
            <a:extLst>
              <a:ext uri="{FF2B5EF4-FFF2-40B4-BE49-F238E27FC236}">
                <a16:creationId xmlns:a16="http://schemas.microsoft.com/office/drawing/2014/main" id="{E6F10D85-CE46-4646-95EE-C0535027C52F}"/>
              </a:ext>
            </a:extLst>
          </p:cNvPr>
          <p:cNvSpPr/>
          <p:nvPr/>
        </p:nvSpPr>
        <p:spPr>
          <a:xfrm>
            <a:off x="6904599" y="2295551"/>
            <a:ext cx="1067921" cy="461665"/>
          </a:xfrm>
          <a:prstGeom prst="rect">
            <a:avLst/>
          </a:prstGeom>
        </p:spPr>
        <p:txBody>
          <a:bodyPr wrap="none">
            <a:normAutofit/>
          </a:bodyPr>
          <a:lstStyle/>
          <a:p>
            <a:pPr algn="ctr" defTabSz="913943" fontAlgn="base">
              <a:spcBef>
                <a:spcPct val="0"/>
              </a:spcBef>
              <a:spcAft>
                <a:spcPct val="0"/>
              </a:spcAft>
            </a:pPr>
            <a:r>
              <a:rPr lang="ko-KO" altLang="ko-KO" sz="2400" kern="100">
                <a:solidFill>
                  <a:srgbClr val="FFFFFF"/>
                </a:solidFill>
                <a:latin typeface="NanumGothic"/>
                <a:ea typeface="NanumGothic"/>
                <a:cs typeface="+mn-ea"/>
                <a:sym typeface="+mn-lt"/>
              </a:rPr>
              <a:t>2.27%</a:t>
            </a:r>
            <a:endParaRPr lang="zh-CN" altLang="en-US" sz="2400">
              <a:solidFill>
                <a:srgbClr val="FFFFFF"/>
              </a:solidFill>
              <a:latin typeface="+mn-ea"/>
              <a:cs typeface="+mn-ea"/>
              <a:sym typeface="+mn-lt"/>
            </a:endParaRPr>
          </a:p>
        </p:txBody>
      </p:sp>
      <p:sp>
        <p:nvSpPr>
          <p:cNvPr id="19" name="矩形 18">
            <a:extLst>
              <a:ext uri="{FF2B5EF4-FFF2-40B4-BE49-F238E27FC236}">
                <a16:creationId xmlns:a16="http://schemas.microsoft.com/office/drawing/2014/main" id="{2B5AD170-B04E-E345-89B2-7E8EDBAD63C7}"/>
              </a:ext>
            </a:extLst>
          </p:cNvPr>
          <p:cNvSpPr/>
          <p:nvPr/>
        </p:nvSpPr>
        <p:spPr>
          <a:xfrm>
            <a:off x="7125843" y="2007035"/>
            <a:ext cx="569519" cy="338479"/>
          </a:xfrm>
          <a:prstGeom prst="rect">
            <a:avLst/>
          </a:prstGeom>
        </p:spPr>
        <p:txBody>
          <a:bodyPr wrap="none">
            <a:normAutofit/>
          </a:bodyPr>
          <a:lstStyle/>
          <a:p>
            <a:pPr defTabSz="913943" fontAlgn="base">
              <a:spcBef>
                <a:spcPct val="0"/>
              </a:spcBef>
              <a:spcAft>
                <a:spcPct val="0"/>
              </a:spcAft>
            </a:pPr>
            <a:r>
              <a:rPr lang="ko-KO" altLang="ko-KO" sz="1599">
                <a:solidFill>
                  <a:srgbClr val="FFFFFF"/>
                </a:solidFill>
                <a:latin typeface="NanumGothic"/>
                <a:ea typeface="NanumGothic"/>
                <a:cs typeface="+mn-ea"/>
                <a:sym typeface="+mn-lt"/>
              </a:rPr>
              <a:t>감소</a:t>
            </a:r>
          </a:p>
        </p:txBody>
      </p:sp>
      <p:sp>
        <p:nvSpPr>
          <p:cNvPr id="20" name="Freeform 10">
            <a:extLst>
              <a:ext uri="{FF2B5EF4-FFF2-40B4-BE49-F238E27FC236}">
                <a16:creationId xmlns:a16="http://schemas.microsoft.com/office/drawing/2014/main" id="{43D085D6-E85A-D042-903E-430CE3A0DB2D}"/>
              </a:ext>
            </a:extLst>
          </p:cNvPr>
          <p:cNvSpPr>
            <a:spLocks noEditPoints="1"/>
          </p:cNvSpPr>
          <p:nvPr/>
        </p:nvSpPr>
        <p:spPr bwMode="auto">
          <a:xfrm>
            <a:off x="6624009" y="3000017"/>
            <a:ext cx="1597030" cy="1396203"/>
          </a:xfrm>
          <a:custGeom>
            <a:avLst/>
            <a:gdLst>
              <a:gd name="T0" fmla="*/ 0 w 2205"/>
              <a:gd name="T1" fmla="*/ 0 h 1922"/>
              <a:gd name="T2" fmla="*/ 0 w 2205"/>
              <a:gd name="T3" fmla="*/ 1442 h 1922"/>
              <a:gd name="T4" fmla="*/ 1103 w 2205"/>
              <a:gd name="T5" fmla="*/ 1922 h 1922"/>
              <a:gd name="T6" fmla="*/ 2205 w 2205"/>
              <a:gd name="T7" fmla="*/ 1442 h 1922"/>
              <a:gd name="T8" fmla="*/ 2205 w 2205"/>
              <a:gd name="T9" fmla="*/ 0 h 1922"/>
              <a:gd name="T10" fmla="*/ 1103 w 2205"/>
              <a:gd name="T11" fmla="*/ 480 h 1922"/>
              <a:gd name="T12" fmla="*/ 0 w 2205"/>
              <a:gd name="T13" fmla="*/ 0 h 1922"/>
              <a:gd name="T14" fmla="*/ 552 w 2205"/>
              <a:gd name="T15" fmla="*/ 240 h 19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5" h="1922">
                <a:moveTo>
                  <a:pt x="0" y="0"/>
                </a:moveTo>
                <a:lnTo>
                  <a:pt x="0" y="1442"/>
                </a:lnTo>
                <a:lnTo>
                  <a:pt x="1103" y="1922"/>
                </a:lnTo>
                <a:lnTo>
                  <a:pt x="2205" y="1442"/>
                </a:lnTo>
                <a:lnTo>
                  <a:pt x="2205" y="0"/>
                </a:lnTo>
                <a:lnTo>
                  <a:pt x="1103" y="480"/>
                </a:lnTo>
                <a:lnTo>
                  <a:pt x="0" y="0"/>
                </a:lnTo>
                <a:close/>
                <a:moveTo>
                  <a:pt x="552" y="240"/>
                </a:moveTo>
              </a:path>
            </a:pathLst>
          </a:custGeom>
          <a:solidFill>
            <a:schemeClr val="tx2">
              <a:lumMod val="5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3943" fontAlgn="base">
              <a:spcBef>
                <a:spcPct val="0"/>
              </a:spcBef>
              <a:spcAft>
                <a:spcPct val="0"/>
              </a:spcAft>
            </a:pPr>
            <a:endParaRPr lang="zh-CN" altLang="en-US" sz="1999">
              <a:solidFill>
                <a:srgbClr val="FFFFFF"/>
              </a:solidFill>
              <a:latin typeface="+mn-ea"/>
              <a:cs typeface="+mn-ea"/>
              <a:sym typeface="+mn-lt"/>
            </a:endParaRPr>
          </a:p>
        </p:txBody>
      </p:sp>
      <p:sp>
        <p:nvSpPr>
          <p:cNvPr id="21" name="矩形 20">
            <a:extLst>
              <a:ext uri="{FF2B5EF4-FFF2-40B4-BE49-F238E27FC236}">
                <a16:creationId xmlns:a16="http://schemas.microsoft.com/office/drawing/2014/main" id="{C93B086D-A759-6B44-B0FD-37CAD0934E0A}"/>
              </a:ext>
            </a:extLst>
          </p:cNvPr>
          <p:cNvSpPr/>
          <p:nvPr/>
        </p:nvSpPr>
        <p:spPr>
          <a:xfrm>
            <a:off x="6896584" y="3672930"/>
            <a:ext cx="1067921" cy="461665"/>
          </a:xfrm>
          <a:prstGeom prst="rect">
            <a:avLst/>
          </a:prstGeom>
        </p:spPr>
        <p:txBody>
          <a:bodyPr wrap="none">
            <a:normAutofit/>
          </a:bodyPr>
          <a:lstStyle/>
          <a:p>
            <a:pPr algn="ctr" defTabSz="913943" fontAlgn="base">
              <a:spcBef>
                <a:spcPct val="0"/>
              </a:spcBef>
              <a:spcAft>
                <a:spcPct val="0"/>
              </a:spcAft>
            </a:pPr>
            <a:r>
              <a:rPr lang="ko-KO" altLang="ko-KO" sz="2400" kern="100">
                <a:solidFill>
                  <a:srgbClr val="FFFFFF"/>
                </a:solidFill>
                <a:latin typeface="NanumGothic"/>
                <a:ea typeface="NanumGothic"/>
                <a:cs typeface="+mn-ea"/>
                <a:sym typeface="+mn-lt"/>
              </a:rPr>
              <a:t>0.13%</a:t>
            </a:r>
            <a:endParaRPr lang="zh-CN" altLang="en-US" sz="2400" kern="100">
              <a:solidFill>
                <a:srgbClr val="FFFFFF"/>
              </a:solidFill>
              <a:latin typeface="+mn-ea"/>
              <a:cs typeface="+mn-ea"/>
              <a:sym typeface="+mn-lt"/>
            </a:endParaRPr>
          </a:p>
        </p:txBody>
      </p:sp>
      <p:sp>
        <p:nvSpPr>
          <p:cNvPr id="22" name="矩形 21">
            <a:extLst>
              <a:ext uri="{FF2B5EF4-FFF2-40B4-BE49-F238E27FC236}">
                <a16:creationId xmlns:a16="http://schemas.microsoft.com/office/drawing/2014/main" id="{3B09E354-0760-F847-82AD-CFEB3EABF790}"/>
              </a:ext>
            </a:extLst>
          </p:cNvPr>
          <p:cNvSpPr/>
          <p:nvPr/>
        </p:nvSpPr>
        <p:spPr>
          <a:xfrm>
            <a:off x="7125843" y="3359433"/>
            <a:ext cx="569519" cy="338479"/>
          </a:xfrm>
          <a:prstGeom prst="rect">
            <a:avLst/>
          </a:prstGeom>
        </p:spPr>
        <p:txBody>
          <a:bodyPr wrap="none">
            <a:normAutofit/>
          </a:bodyPr>
          <a:lstStyle/>
          <a:p>
            <a:pPr defTabSz="913943" fontAlgn="base">
              <a:spcBef>
                <a:spcPct val="0"/>
              </a:spcBef>
              <a:spcAft>
                <a:spcPct val="0"/>
              </a:spcAft>
            </a:pPr>
            <a:r>
              <a:rPr lang="ko-KO" altLang="ko-KO" sz="1599">
                <a:solidFill>
                  <a:srgbClr val="FFFFFF"/>
                </a:solidFill>
                <a:latin typeface="NanumGothic"/>
                <a:ea typeface="NanumGothic"/>
                <a:cs typeface="+mn-ea"/>
                <a:sym typeface="+mn-lt"/>
              </a:rPr>
              <a:t>감소</a:t>
            </a:r>
          </a:p>
        </p:txBody>
      </p:sp>
      <p:sp>
        <p:nvSpPr>
          <p:cNvPr id="23" name="Freeform 9">
            <a:extLst>
              <a:ext uri="{FF2B5EF4-FFF2-40B4-BE49-F238E27FC236}">
                <a16:creationId xmlns:a16="http://schemas.microsoft.com/office/drawing/2014/main" id="{25113829-B29B-C846-B682-4BD691C88ADB}"/>
              </a:ext>
            </a:extLst>
          </p:cNvPr>
          <p:cNvSpPr>
            <a:spLocks noEditPoints="1"/>
          </p:cNvSpPr>
          <p:nvPr/>
        </p:nvSpPr>
        <p:spPr bwMode="auto">
          <a:xfrm>
            <a:off x="6624009" y="4362525"/>
            <a:ext cx="1597030" cy="1396203"/>
          </a:xfrm>
          <a:custGeom>
            <a:avLst/>
            <a:gdLst>
              <a:gd name="T0" fmla="*/ 0 w 2205"/>
              <a:gd name="T1" fmla="*/ 0 h 1923"/>
              <a:gd name="T2" fmla="*/ 0 w 2205"/>
              <a:gd name="T3" fmla="*/ 1442 h 1923"/>
              <a:gd name="T4" fmla="*/ 1103 w 2205"/>
              <a:gd name="T5" fmla="*/ 1923 h 1923"/>
              <a:gd name="T6" fmla="*/ 2205 w 2205"/>
              <a:gd name="T7" fmla="*/ 1442 h 1923"/>
              <a:gd name="T8" fmla="*/ 2205 w 2205"/>
              <a:gd name="T9" fmla="*/ 0 h 1923"/>
              <a:gd name="T10" fmla="*/ 1103 w 2205"/>
              <a:gd name="T11" fmla="*/ 481 h 1923"/>
              <a:gd name="T12" fmla="*/ 0 w 2205"/>
              <a:gd name="T13" fmla="*/ 0 h 1923"/>
              <a:gd name="T14" fmla="*/ 552 w 2205"/>
              <a:gd name="T15" fmla="*/ 241 h 1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5" h="1923">
                <a:moveTo>
                  <a:pt x="0" y="0"/>
                </a:moveTo>
                <a:lnTo>
                  <a:pt x="0" y="1442"/>
                </a:lnTo>
                <a:lnTo>
                  <a:pt x="1103" y="1923"/>
                </a:lnTo>
                <a:lnTo>
                  <a:pt x="2205" y="1442"/>
                </a:lnTo>
                <a:lnTo>
                  <a:pt x="2205" y="0"/>
                </a:lnTo>
                <a:lnTo>
                  <a:pt x="1103" y="481"/>
                </a:lnTo>
                <a:lnTo>
                  <a:pt x="0" y="0"/>
                </a:lnTo>
                <a:close/>
                <a:moveTo>
                  <a:pt x="552" y="241"/>
                </a:moveTo>
              </a:path>
            </a:pathLst>
          </a:custGeom>
          <a:solidFill>
            <a:schemeClr val="tx2">
              <a:lumMod val="5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3943" fontAlgn="base">
              <a:spcBef>
                <a:spcPct val="0"/>
              </a:spcBef>
              <a:spcAft>
                <a:spcPct val="0"/>
              </a:spcAft>
            </a:pPr>
            <a:endParaRPr lang="zh-CN" altLang="en-US" sz="1999">
              <a:solidFill>
                <a:srgbClr val="FFFFFF"/>
              </a:solidFill>
              <a:latin typeface="+mn-ea"/>
              <a:cs typeface="+mn-ea"/>
              <a:sym typeface="+mn-lt"/>
            </a:endParaRPr>
          </a:p>
        </p:txBody>
      </p:sp>
      <p:sp>
        <p:nvSpPr>
          <p:cNvPr id="24" name="矩形 23">
            <a:extLst>
              <a:ext uri="{FF2B5EF4-FFF2-40B4-BE49-F238E27FC236}">
                <a16:creationId xmlns:a16="http://schemas.microsoft.com/office/drawing/2014/main" id="{98CC5773-01FF-8E4E-9D6C-5E85C38679B2}"/>
              </a:ext>
            </a:extLst>
          </p:cNvPr>
          <p:cNvSpPr/>
          <p:nvPr/>
        </p:nvSpPr>
        <p:spPr>
          <a:xfrm>
            <a:off x="7125843" y="4739096"/>
            <a:ext cx="569519" cy="338479"/>
          </a:xfrm>
          <a:prstGeom prst="rect">
            <a:avLst/>
          </a:prstGeom>
        </p:spPr>
        <p:txBody>
          <a:bodyPr wrap="none">
            <a:normAutofit/>
          </a:bodyPr>
          <a:lstStyle/>
          <a:p>
            <a:pPr defTabSz="913943" fontAlgn="base">
              <a:spcBef>
                <a:spcPct val="0"/>
              </a:spcBef>
              <a:spcAft>
                <a:spcPct val="0"/>
              </a:spcAft>
            </a:pPr>
            <a:r>
              <a:rPr lang="ko-KO" altLang="ko-KO" sz="1599">
                <a:solidFill>
                  <a:srgbClr val="FFFFFF"/>
                </a:solidFill>
                <a:latin typeface="NanumGothic"/>
                <a:ea typeface="NanumGothic"/>
                <a:cs typeface="+mn-ea"/>
                <a:sym typeface="+mn-lt"/>
              </a:rPr>
              <a:t>감소</a:t>
            </a:r>
          </a:p>
        </p:txBody>
      </p:sp>
      <p:sp>
        <p:nvSpPr>
          <p:cNvPr id="25" name="矩形 24">
            <a:extLst>
              <a:ext uri="{FF2B5EF4-FFF2-40B4-BE49-F238E27FC236}">
                <a16:creationId xmlns:a16="http://schemas.microsoft.com/office/drawing/2014/main" id="{3B59973C-96D0-6C4E-B6FD-6C61AECDB203}"/>
              </a:ext>
            </a:extLst>
          </p:cNvPr>
          <p:cNvSpPr/>
          <p:nvPr/>
        </p:nvSpPr>
        <p:spPr>
          <a:xfrm>
            <a:off x="6894982" y="5006452"/>
            <a:ext cx="1067921" cy="461665"/>
          </a:xfrm>
          <a:prstGeom prst="rect">
            <a:avLst/>
          </a:prstGeom>
        </p:spPr>
        <p:txBody>
          <a:bodyPr wrap="none">
            <a:normAutofit/>
          </a:bodyPr>
          <a:lstStyle/>
          <a:p>
            <a:pPr algn="ctr" defTabSz="913943" fontAlgn="base">
              <a:spcBef>
                <a:spcPct val="0"/>
              </a:spcBef>
              <a:spcAft>
                <a:spcPct val="0"/>
              </a:spcAft>
            </a:pPr>
            <a:r>
              <a:rPr lang="ko-KO" altLang="ko-KO" sz="2400" kern="100">
                <a:solidFill>
                  <a:srgbClr val="FFFFFF"/>
                </a:solidFill>
                <a:latin typeface="NanumGothic"/>
                <a:ea typeface="NanumGothic"/>
                <a:cs typeface="+mn-ea"/>
                <a:sym typeface="+mn-lt"/>
              </a:rPr>
              <a:t>0.61%</a:t>
            </a:r>
            <a:endParaRPr lang="zh-CN" altLang="en-US" sz="2400" kern="100">
              <a:solidFill>
                <a:srgbClr val="FFFFFF"/>
              </a:solidFill>
              <a:latin typeface="+mn-ea"/>
              <a:cs typeface="+mn-ea"/>
              <a:sym typeface="+mn-lt"/>
            </a:endParaRPr>
          </a:p>
        </p:txBody>
      </p:sp>
    </p:spTree>
    <p:extLst>
      <p:ext uri="{BB962C8B-B14F-4D97-AF65-F5344CB8AC3E}">
        <p14:creationId xmlns:p14="http://schemas.microsoft.com/office/powerpoint/2010/main" val="3767622792"/>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dissolve">
                                      <p:cBhvr>
                                        <p:cTn id="40" dur="500"/>
                                        <p:tgtEl>
                                          <p:spTgt spid="1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dissolve">
                                      <p:cBhvr>
                                        <p:cTn id="43" dur="500"/>
                                        <p:tgtEl>
                                          <p:spTgt spid="14"/>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500"/>
                                        <p:tgtEl>
                                          <p:spTgt spid="15"/>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dissolve">
                                      <p:cBhvr>
                                        <p:cTn id="52" dur="500"/>
                                        <p:tgtEl>
                                          <p:spTgt spid="1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dissolve">
                                      <p:cBhvr>
                                        <p:cTn id="58" dur="500"/>
                                        <p:tgtEl>
                                          <p:spTgt spid="19"/>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dissolve">
                                      <p:cBhvr>
                                        <p:cTn id="61" dur="500"/>
                                        <p:tgtEl>
                                          <p:spTgt spid="20"/>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dissolve">
                                      <p:cBhvr>
                                        <p:cTn id="64" dur="500"/>
                                        <p:tgtEl>
                                          <p:spTgt spid="21"/>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dissolve">
                                      <p:cBhvr>
                                        <p:cTn id="67" dur="500"/>
                                        <p:tgtEl>
                                          <p:spTgt spid="22"/>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dissolve">
                                      <p:cBhvr>
                                        <p:cTn id="70" dur="500"/>
                                        <p:tgtEl>
                                          <p:spTgt spid="23"/>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dissolve">
                                      <p:cBhvr>
                                        <p:cTn id="73" dur="500"/>
                                        <p:tgtEl>
                                          <p:spTgt spid="24"/>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dissolve">
                                      <p:cBhvr>
                                        <p:cTn id="7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6" grpId="0"/>
      <p:bldP spid="7" grpId="0"/>
      <p:bldP spid="8" grpId="0" animBg="1"/>
      <p:bldP spid="9" grpId="0"/>
      <p:bldP spid="10" grpId="0"/>
      <p:bldP spid="11" grpId="0"/>
      <p:bldP spid="12" grpId="0"/>
      <p:bldP spid="13" grpId="0"/>
      <p:bldP spid="14" grpId="0"/>
      <p:bldP spid="15" grpId="0"/>
      <p:bldP spid="16" grpId="0"/>
      <p:bldP spid="17" grpId="0" animBg="1"/>
      <p:bldP spid="18" grpId="0"/>
      <p:bldP spid="19" grpId="0"/>
      <p:bldP spid="20" grpId="0" animBg="1"/>
      <p:bldP spid="21" grpId="0"/>
      <p:bldP spid="22" grpId="0"/>
      <p:bldP spid="23" grpId="0" animBg="1"/>
      <p:bldP spid="24"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9AC3FFD-5EB8-2148-92C7-627997ED4568}"/>
              </a:ext>
            </a:extLst>
          </p:cNvPr>
          <p:cNvSpPr txBox="1"/>
          <p:nvPr/>
        </p:nvSpPr>
        <p:spPr>
          <a:xfrm>
            <a:off x="902966" y="2248117"/>
            <a:ext cx="4405634" cy="285902"/>
          </a:xfrm>
          <a:prstGeom prst="rect">
            <a:avLst/>
          </a:prstGeom>
          <a:noFill/>
        </p:spPr>
        <p:txBody>
          <a:bodyPr wrap="square" rtlCol="0">
            <a:normAutofit/>
          </a:bodyPr>
          <a:lstStyle/>
          <a:p>
            <a:pPr>
              <a:lnSpc>
                <a:spcPct val="120000"/>
              </a:lnSpc>
            </a:pPr>
            <a:r>
              <a:rPr kumimoji="1" lang="ko-KO" altLang="ko-KO" sz="1100">
                <a:solidFill>
                  <a:schemeClr val="tx1">
                    <a:lumMod val="50000"/>
                    <a:lumOff val="50000"/>
                  </a:schemeClr>
                </a:solidFill>
                <a:latin typeface="NanumGothic"/>
                <a:ea typeface="NanumGothic"/>
                <a:cs typeface="+mn-ea"/>
                <a:sym typeface="+mn-lt"/>
              </a:rPr>
              <a:t>저희 PPT 템플릿을 이용해 주셔서 감사합니다. 여기에 필요한 텍스트</a:t>
            </a:r>
          </a:p>
        </p:txBody>
      </p:sp>
      <p:sp>
        <p:nvSpPr>
          <p:cNvPr id="3" name="矩形 2">
            <a:extLst>
              <a:ext uri="{FF2B5EF4-FFF2-40B4-BE49-F238E27FC236}">
                <a16:creationId xmlns:a16="http://schemas.microsoft.com/office/drawing/2014/main" id="{49ADA51E-BEDE-774A-B9E0-50A646EAA2E0}"/>
              </a:ext>
            </a:extLst>
          </p:cNvPr>
          <p:cNvSpPr/>
          <p:nvPr/>
        </p:nvSpPr>
        <p:spPr bwMode="auto">
          <a:xfrm>
            <a:off x="902966" y="1372874"/>
            <a:ext cx="4792641" cy="274320"/>
          </a:xfrm>
          <a:prstGeom prst="rect">
            <a:avLst/>
          </a:prstGeom>
          <a:noFill/>
        </p:spPr>
        <p:txBody>
          <a:bodyPr wrap="square">
            <a:normAutofit/>
            <a:scene3d>
              <a:camera prst="orthographicFront"/>
              <a:lightRig rig="threePt" dir="t"/>
            </a:scene3d>
            <a:sp3d contourW="12700"/>
          </a:bodyPr>
          <a:lstStyle/>
          <a:p>
            <a:pPr algn="dist">
              <a:lnSpc>
                <a:spcPct val="100000"/>
              </a:lnSpc>
            </a:pPr>
            <a:r>
              <a:rPr lang="ko-KO" altLang="ko-KO" sz="1200">
                <a:solidFill>
                  <a:schemeClr val="tx1">
                    <a:lumMod val="75000"/>
                    <a:lumOff val="25000"/>
                  </a:schemeClr>
                </a:solidFill>
                <a:latin typeface="NanumGothic"/>
                <a:ea typeface="NanumGothic"/>
                <a:sym typeface="华文细黑"/>
              </a:rPr>
              <a:t>여기에 설명 텍스트를 입력하려면 클릭하세요. 여기에 설명 텍스트를</a:t>
            </a:r>
            <a:endParaRPr lang="en-US" altLang="zh-CN">
              <a:solidFill>
                <a:schemeClr val="tx1">
                  <a:lumMod val="75000"/>
                  <a:lumOff val="25000"/>
                </a:schemeClr>
              </a:solidFill>
              <a:latin typeface="+mj-ea"/>
              <a:ea typeface="+mj-ea"/>
              <a:sym typeface="华文细黑"/>
            </a:endParaRPr>
          </a:p>
        </p:txBody>
      </p:sp>
      <p:sp>
        <p:nvSpPr>
          <p:cNvPr id="4" name="文本框 3">
            <a:extLst>
              <a:ext uri="{FF2B5EF4-FFF2-40B4-BE49-F238E27FC236}">
                <a16:creationId xmlns:a16="http://schemas.microsoft.com/office/drawing/2014/main" id="{490411AB-FF95-794A-A9A2-4DC3167042E3}"/>
              </a:ext>
            </a:extLst>
          </p:cNvPr>
          <p:cNvSpPr txBox="1"/>
          <p:nvPr/>
        </p:nvSpPr>
        <p:spPr>
          <a:xfrm>
            <a:off x="6597469" y="2248117"/>
            <a:ext cx="4405634" cy="285902"/>
          </a:xfrm>
          <a:prstGeom prst="rect">
            <a:avLst/>
          </a:prstGeom>
          <a:noFill/>
        </p:spPr>
        <p:txBody>
          <a:bodyPr wrap="square" rtlCol="0">
            <a:normAutofit/>
          </a:bodyPr>
          <a:lstStyle/>
          <a:p>
            <a:pPr>
              <a:lnSpc>
                <a:spcPct val="120000"/>
              </a:lnSpc>
            </a:pPr>
            <a:r>
              <a:rPr kumimoji="1" lang="ko-KO" altLang="ko-KO" sz="1100">
                <a:solidFill>
                  <a:schemeClr val="tx1">
                    <a:lumMod val="50000"/>
                    <a:lumOff val="50000"/>
                  </a:schemeClr>
                </a:solidFill>
                <a:latin typeface="NanumGothic"/>
                <a:ea typeface="NanumGothic"/>
                <a:cs typeface="+mn-ea"/>
                <a:sym typeface="+mn-lt"/>
              </a:rPr>
              <a:t>저희 PPT 템플릿을 이용해 주셔서 감사합니다. 여기에 필요한 텍스트</a:t>
            </a:r>
          </a:p>
        </p:txBody>
      </p:sp>
      <p:grpSp>
        <p:nvGrpSpPr>
          <p:cNvPr id="5" name="组合 4">
            <a:extLst>
              <a:ext uri="{FF2B5EF4-FFF2-40B4-BE49-F238E27FC236}">
                <a16:creationId xmlns:a16="http://schemas.microsoft.com/office/drawing/2014/main" id="{CD09A3A4-F906-C948-96AE-ACC55AA6ED69}"/>
              </a:ext>
            </a:extLst>
          </p:cNvPr>
          <p:cNvGrpSpPr/>
          <p:nvPr/>
        </p:nvGrpSpPr>
        <p:grpSpPr>
          <a:xfrm>
            <a:off x="6686412" y="3076035"/>
            <a:ext cx="4652938" cy="2994565"/>
            <a:chOff x="6642860" y="3190335"/>
            <a:chExt cx="4652938" cy="3337465"/>
          </a:xfrm>
          <a:blipFill>
            <a:blip r:embed="rId3"/>
            <a:stretch>
              <a:fillRect l="-14000" r="-20000"/>
            </a:stretch>
          </a:blipFill>
        </p:grpSpPr>
        <p:sp>
          <p:nvSpPr>
            <p:cNvPr id="6" name="矩形 5">
              <a:extLst>
                <a:ext uri="{FF2B5EF4-FFF2-40B4-BE49-F238E27FC236}">
                  <a16:creationId xmlns:a16="http://schemas.microsoft.com/office/drawing/2014/main" id="{DC3483F1-5D66-F64B-8B46-94CB554863F2}"/>
                </a:ext>
              </a:extLst>
            </p:cNvPr>
            <p:cNvSpPr/>
            <p:nvPr/>
          </p:nvSpPr>
          <p:spPr>
            <a:xfrm>
              <a:off x="6642860" y="3200400"/>
              <a:ext cx="2227238" cy="3327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5D4C975C-C52F-D74F-B636-9AD315129AC0}"/>
                </a:ext>
              </a:extLst>
            </p:cNvPr>
            <p:cNvSpPr/>
            <p:nvPr/>
          </p:nvSpPr>
          <p:spPr>
            <a:xfrm>
              <a:off x="9068560" y="3190335"/>
              <a:ext cx="2227238" cy="3327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空心弧 7">
            <a:extLst>
              <a:ext uri="{FF2B5EF4-FFF2-40B4-BE49-F238E27FC236}">
                <a16:creationId xmlns:a16="http://schemas.microsoft.com/office/drawing/2014/main" id="{9FBFA048-1E4C-0840-89F6-6453CDE0246F}"/>
              </a:ext>
            </a:extLst>
          </p:cNvPr>
          <p:cNvSpPr/>
          <p:nvPr/>
        </p:nvSpPr>
        <p:spPr>
          <a:xfrm>
            <a:off x="1300898" y="3583854"/>
            <a:ext cx="1378039" cy="1378039"/>
          </a:xfrm>
          <a:prstGeom prst="blockArc">
            <a:avLst>
              <a:gd name="adj1" fmla="val 20161538"/>
              <a:gd name="adj2" fmla="val 17941495"/>
              <a:gd name="adj3" fmla="val 617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空心弧 8">
            <a:extLst>
              <a:ext uri="{FF2B5EF4-FFF2-40B4-BE49-F238E27FC236}">
                <a16:creationId xmlns:a16="http://schemas.microsoft.com/office/drawing/2014/main" id="{B77943BC-F213-CF4E-BB5B-16334EC27A39}"/>
              </a:ext>
            </a:extLst>
          </p:cNvPr>
          <p:cNvSpPr/>
          <p:nvPr/>
        </p:nvSpPr>
        <p:spPr>
          <a:xfrm rot="3132583">
            <a:off x="1300898" y="3583854"/>
            <a:ext cx="1378039" cy="1378039"/>
          </a:xfrm>
          <a:prstGeom prst="blockArc">
            <a:avLst>
              <a:gd name="adj1" fmla="val 13908463"/>
              <a:gd name="adj2" fmla="val 17941495"/>
              <a:gd name="adj3" fmla="val 6179"/>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空心弧 9">
            <a:extLst>
              <a:ext uri="{FF2B5EF4-FFF2-40B4-BE49-F238E27FC236}">
                <a16:creationId xmlns:a16="http://schemas.microsoft.com/office/drawing/2014/main" id="{DE6DF9F3-9BE7-5D47-A3FF-90FA468FEBAD}"/>
              </a:ext>
            </a:extLst>
          </p:cNvPr>
          <p:cNvSpPr/>
          <p:nvPr/>
        </p:nvSpPr>
        <p:spPr>
          <a:xfrm>
            <a:off x="4054789" y="3583853"/>
            <a:ext cx="1378039" cy="1378039"/>
          </a:xfrm>
          <a:prstGeom prst="blockArc">
            <a:avLst>
              <a:gd name="adj1" fmla="val 20161538"/>
              <a:gd name="adj2" fmla="val 17941495"/>
              <a:gd name="adj3" fmla="val 617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空心弧 10">
            <a:extLst>
              <a:ext uri="{FF2B5EF4-FFF2-40B4-BE49-F238E27FC236}">
                <a16:creationId xmlns:a16="http://schemas.microsoft.com/office/drawing/2014/main" id="{B140C446-4623-5746-B9C0-3652CBF67D8A}"/>
              </a:ext>
            </a:extLst>
          </p:cNvPr>
          <p:cNvSpPr/>
          <p:nvPr/>
        </p:nvSpPr>
        <p:spPr>
          <a:xfrm rot="6300000">
            <a:off x="4054789" y="3583853"/>
            <a:ext cx="1378039" cy="1378039"/>
          </a:xfrm>
          <a:prstGeom prst="blockArc">
            <a:avLst>
              <a:gd name="adj1" fmla="val 10506187"/>
              <a:gd name="adj2" fmla="val 17941495"/>
              <a:gd name="adj3" fmla="val 6179"/>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文本框 11">
            <a:extLst>
              <a:ext uri="{FF2B5EF4-FFF2-40B4-BE49-F238E27FC236}">
                <a16:creationId xmlns:a16="http://schemas.microsoft.com/office/drawing/2014/main" id="{ECD4A6D6-7461-E841-869A-027269135300}"/>
              </a:ext>
            </a:extLst>
          </p:cNvPr>
          <p:cNvSpPr txBox="1"/>
          <p:nvPr/>
        </p:nvSpPr>
        <p:spPr>
          <a:xfrm>
            <a:off x="1585091" y="3935544"/>
            <a:ext cx="875561" cy="584775"/>
          </a:xfrm>
          <a:prstGeom prst="rect">
            <a:avLst/>
          </a:prstGeom>
          <a:noFill/>
        </p:spPr>
        <p:txBody>
          <a:bodyPr wrap="none" rtlCol="0">
            <a:normAutofit/>
          </a:bodyPr>
          <a:lstStyle/>
          <a:p>
            <a:r>
              <a:rPr kumimoji="1" lang="ko-KO" altLang="ko-KO" sz="3200">
                <a:solidFill>
                  <a:schemeClr val="tx1">
                    <a:lumMod val="75000"/>
                    <a:lumOff val="25000"/>
                  </a:schemeClr>
                </a:solidFill>
                <a:latin typeface="NanumGothic"/>
                <a:ea typeface="NanumGothic"/>
              </a:rPr>
              <a:t>16</a:t>
            </a:r>
            <a:r>
              <a:rPr kumimoji="1" lang="ko-KO" altLang="ko-KO" sz="2000">
                <a:solidFill>
                  <a:schemeClr val="tx1">
                    <a:lumMod val="75000"/>
                    <a:lumOff val="25000"/>
                  </a:schemeClr>
                </a:solidFill>
                <a:latin typeface="NanumGothic"/>
                <a:ea typeface="NanumGothic"/>
              </a:rPr>
              <a:t>%</a:t>
            </a:r>
            <a:endParaRPr kumimoji="1" lang="zh-CN" altLang="en-US" sz="3200">
              <a:solidFill>
                <a:schemeClr val="tx1">
                  <a:lumMod val="75000"/>
                  <a:lumOff val="25000"/>
                </a:schemeClr>
              </a:solidFill>
              <a:latin typeface="Source Han Sans CN Regular" panose="020B0500000000000000" pitchFamily="34" charset="-128"/>
              <a:ea typeface="Source Han Sans CN Regular" panose="020B0500000000000000" pitchFamily="34" charset="-128"/>
            </a:endParaRPr>
          </a:p>
        </p:txBody>
      </p:sp>
      <p:sp>
        <p:nvSpPr>
          <p:cNvPr id="13" name="文本框 12">
            <a:extLst>
              <a:ext uri="{FF2B5EF4-FFF2-40B4-BE49-F238E27FC236}">
                <a16:creationId xmlns:a16="http://schemas.microsoft.com/office/drawing/2014/main" id="{2CF140F2-B645-2B40-A6D5-28854988D71F}"/>
              </a:ext>
            </a:extLst>
          </p:cNvPr>
          <p:cNvSpPr txBox="1"/>
          <p:nvPr/>
        </p:nvSpPr>
        <p:spPr>
          <a:xfrm>
            <a:off x="4338982" y="3926523"/>
            <a:ext cx="875561" cy="584775"/>
          </a:xfrm>
          <a:prstGeom prst="rect">
            <a:avLst/>
          </a:prstGeom>
          <a:noFill/>
        </p:spPr>
        <p:txBody>
          <a:bodyPr wrap="none" rtlCol="0">
            <a:normAutofit/>
          </a:bodyPr>
          <a:lstStyle/>
          <a:p>
            <a:r>
              <a:rPr kumimoji="1" lang="ko-KO" altLang="ko-KO" sz="3200">
                <a:solidFill>
                  <a:schemeClr val="tx1">
                    <a:lumMod val="75000"/>
                    <a:lumOff val="25000"/>
                  </a:schemeClr>
                </a:solidFill>
                <a:latin typeface="NanumGothic"/>
                <a:ea typeface="NanumGothic"/>
              </a:rPr>
              <a:t>37</a:t>
            </a:r>
            <a:r>
              <a:rPr kumimoji="1" lang="ko-KO" altLang="ko-KO" sz="2000">
                <a:solidFill>
                  <a:schemeClr val="tx1">
                    <a:lumMod val="75000"/>
                    <a:lumOff val="25000"/>
                  </a:schemeClr>
                </a:solidFill>
                <a:latin typeface="NanumGothic"/>
                <a:ea typeface="NanumGothic"/>
              </a:rPr>
              <a:t>%</a:t>
            </a:r>
            <a:endParaRPr kumimoji="1" lang="zh-CN" altLang="en-US" sz="3200">
              <a:solidFill>
                <a:schemeClr val="tx1">
                  <a:lumMod val="75000"/>
                  <a:lumOff val="25000"/>
                </a:schemeClr>
              </a:solidFill>
              <a:latin typeface="Source Han Sans CN Regular" panose="020B0500000000000000" pitchFamily="34" charset="-128"/>
              <a:ea typeface="Source Han Sans CN Regular" panose="020B0500000000000000" pitchFamily="34" charset="-128"/>
            </a:endParaRPr>
          </a:p>
        </p:txBody>
      </p:sp>
      <p:sp>
        <p:nvSpPr>
          <p:cNvPr id="14" name="文本框 13">
            <a:extLst>
              <a:ext uri="{FF2B5EF4-FFF2-40B4-BE49-F238E27FC236}">
                <a16:creationId xmlns:a16="http://schemas.microsoft.com/office/drawing/2014/main" id="{F64FA607-84B9-5144-BD4E-712306D279C4}"/>
              </a:ext>
            </a:extLst>
          </p:cNvPr>
          <p:cNvSpPr txBox="1"/>
          <p:nvPr/>
        </p:nvSpPr>
        <p:spPr>
          <a:xfrm>
            <a:off x="1023201" y="5108134"/>
            <a:ext cx="1909940" cy="200101"/>
          </a:xfrm>
          <a:prstGeom prst="rect">
            <a:avLst/>
          </a:prstGeom>
          <a:noFill/>
        </p:spPr>
        <p:txBody>
          <a:bodyPr wrap="none" rtlCol="0">
            <a:normAutofit/>
          </a:bodyPr>
          <a:lstStyle/>
          <a:p>
            <a:r>
              <a:rPr kumimoji="1" lang="ko-KO" altLang="ko-KO" sz="700">
                <a:solidFill>
                  <a:schemeClr val="tx1">
                    <a:lumMod val="75000"/>
                    <a:lumOff val="25000"/>
                  </a:schemeClr>
                </a:solidFill>
                <a:latin typeface="NanumGothic"/>
                <a:ea typeface="NanumGothic"/>
                <a:cs typeface="+mn-ea"/>
                <a:sym typeface="+mn-lt"/>
              </a:rPr>
              <a:t>저희 PPT 템플릿을 이용해 주셔서 감사합니다.</a:t>
            </a:r>
            <a:endParaRPr kumimoji="1" lang="zh-CN" altLang="en-US" sz="1200">
              <a:solidFill>
                <a:schemeClr val="tx1">
                  <a:lumMod val="75000"/>
                  <a:lumOff val="25000"/>
                </a:schemeClr>
              </a:solidFill>
              <a:latin typeface="+mj-ea"/>
              <a:ea typeface="+mj-ea"/>
            </a:endParaRPr>
          </a:p>
        </p:txBody>
      </p:sp>
      <p:sp>
        <p:nvSpPr>
          <p:cNvPr id="15" name="文本框 14">
            <a:extLst>
              <a:ext uri="{FF2B5EF4-FFF2-40B4-BE49-F238E27FC236}">
                <a16:creationId xmlns:a16="http://schemas.microsoft.com/office/drawing/2014/main" id="{56514BCF-65AF-1E48-B133-59D86F439631}"/>
              </a:ext>
            </a:extLst>
          </p:cNvPr>
          <p:cNvSpPr txBox="1"/>
          <p:nvPr/>
        </p:nvSpPr>
        <p:spPr>
          <a:xfrm>
            <a:off x="3771578" y="5108134"/>
            <a:ext cx="1909940" cy="200101"/>
          </a:xfrm>
          <a:prstGeom prst="rect">
            <a:avLst/>
          </a:prstGeom>
          <a:noFill/>
        </p:spPr>
        <p:txBody>
          <a:bodyPr wrap="none" rtlCol="0">
            <a:normAutofit/>
          </a:bodyPr>
          <a:lstStyle/>
          <a:p>
            <a:r>
              <a:rPr kumimoji="1" lang="ko-KO" altLang="ko-KO" sz="700">
                <a:solidFill>
                  <a:schemeClr val="tx1">
                    <a:lumMod val="75000"/>
                    <a:lumOff val="25000"/>
                  </a:schemeClr>
                </a:solidFill>
                <a:latin typeface="NanumGothic"/>
                <a:ea typeface="NanumGothic"/>
                <a:cs typeface="+mn-ea"/>
                <a:sym typeface="+mn-lt"/>
              </a:rPr>
              <a:t>저희 PPT 템플릿을 이용해 주셔서 감사합니다.</a:t>
            </a:r>
            <a:endParaRPr kumimoji="1" lang="zh-CN" altLang="en-US" sz="1200">
              <a:solidFill>
                <a:schemeClr val="tx1">
                  <a:lumMod val="75000"/>
                  <a:lumOff val="25000"/>
                </a:schemeClr>
              </a:solidFill>
              <a:latin typeface="+mj-ea"/>
              <a:ea typeface="+mj-ea"/>
            </a:endParaRPr>
          </a:p>
        </p:txBody>
      </p:sp>
    </p:spTree>
    <p:extLst>
      <p:ext uri="{BB962C8B-B14F-4D97-AF65-F5344CB8AC3E}">
        <p14:creationId xmlns:p14="http://schemas.microsoft.com/office/powerpoint/2010/main" val="1927471062"/>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heckerboard(across)">
                                      <p:cBhvr>
                                        <p:cTn id="10" dur="500"/>
                                        <p:tgtEl>
                                          <p:spTgt spid="3"/>
                                        </p:tgtEl>
                                      </p:cBhvr>
                                    </p:animEffect>
                                  </p:childTnLst>
                                </p:cTn>
                              </p:par>
                            </p:childTnLst>
                          </p:cTn>
                        </p:par>
                      </p:childTnLst>
                    </p:cTn>
                  </p:par>
                  <p:par>
                    <p:cTn id="11" fill="hold" nodeType="clickPar">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717CBF5-BEFA-E342-A01B-87F2C30C450F}"/>
              </a:ext>
            </a:extLst>
          </p:cNvPr>
          <p:cNvSpPr/>
          <p:nvPr/>
        </p:nvSpPr>
        <p:spPr>
          <a:xfrm>
            <a:off x="11138273" y="3584231"/>
            <a:ext cx="50346" cy="16894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2000">
              <a:solidFill>
                <a:prstClr val="white"/>
              </a:solidFill>
              <a:cs typeface="+mn-ea"/>
              <a:sym typeface="+mn-lt"/>
            </a:endParaRPr>
          </a:p>
        </p:txBody>
      </p:sp>
      <p:sp>
        <p:nvSpPr>
          <p:cNvPr id="3" name="矩形 2">
            <a:extLst>
              <a:ext uri="{FF2B5EF4-FFF2-40B4-BE49-F238E27FC236}">
                <a16:creationId xmlns:a16="http://schemas.microsoft.com/office/drawing/2014/main" id="{7997568E-666A-B445-A275-1A7C6D8EA62D}"/>
              </a:ext>
            </a:extLst>
          </p:cNvPr>
          <p:cNvSpPr/>
          <p:nvPr/>
        </p:nvSpPr>
        <p:spPr>
          <a:xfrm>
            <a:off x="633563" y="3584231"/>
            <a:ext cx="50346" cy="16894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2000">
              <a:solidFill>
                <a:prstClr val="white"/>
              </a:solidFill>
              <a:cs typeface="+mn-ea"/>
              <a:sym typeface="+mn-lt"/>
            </a:endParaRPr>
          </a:p>
        </p:txBody>
      </p:sp>
      <p:sp>
        <p:nvSpPr>
          <p:cNvPr id="4" name="矩形 3">
            <a:extLst>
              <a:ext uri="{FF2B5EF4-FFF2-40B4-BE49-F238E27FC236}">
                <a16:creationId xmlns:a16="http://schemas.microsoft.com/office/drawing/2014/main" id="{3162149D-BB5E-F343-942E-AC783DF8693A}"/>
              </a:ext>
            </a:extLst>
          </p:cNvPr>
          <p:cNvSpPr/>
          <p:nvPr/>
        </p:nvSpPr>
        <p:spPr>
          <a:xfrm>
            <a:off x="726627" y="3584231"/>
            <a:ext cx="106985" cy="16894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2000">
              <a:solidFill>
                <a:prstClr val="white"/>
              </a:solidFill>
              <a:cs typeface="+mn-ea"/>
              <a:sym typeface="+mn-lt"/>
            </a:endParaRPr>
          </a:p>
        </p:txBody>
      </p:sp>
      <p:sp>
        <p:nvSpPr>
          <p:cNvPr id="5" name="矩形 4">
            <a:extLst>
              <a:ext uri="{FF2B5EF4-FFF2-40B4-BE49-F238E27FC236}">
                <a16:creationId xmlns:a16="http://schemas.microsoft.com/office/drawing/2014/main" id="{B5D7A197-8D03-D146-8BA8-CB01414DDED5}"/>
              </a:ext>
            </a:extLst>
          </p:cNvPr>
          <p:cNvSpPr/>
          <p:nvPr/>
        </p:nvSpPr>
        <p:spPr>
          <a:xfrm>
            <a:off x="876329" y="3584231"/>
            <a:ext cx="198236" cy="16894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2000">
              <a:solidFill>
                <a:prstClr val="white"/>
              </a:solidFill>
              <a:cs typeface="+mn-ea"/>
              <a:sym typeface="+mn-lt"/>
            </a:endParaRPr>
          </a:p>
        </p:txBody>
      </p:sp>
      <p:sp>
        <p:nvSpPr>
          <p:cNvPr id="6" name="矩形 5">
            <a:extLst>
              <a:ext uri="{FF2B5EF4-FFF2-40B4-BE49-F238E27FC236}">
                <a16:creationId xmlns:a16="http://schemas.microsoft.com/office/drawing/2014/main" id="{93BED35E-FCA4-D848-AF47-154A0F5E6D34}"/>
              </a:ext>
            </a:extLst>
          </p:cNvPr>
          <p:cNvSpPr/>
          <p:nvPr/>
        </p:nvSpPr>
        <p:spPr>
          <a:xfrm>
            <a:off x="1117283" y="3584231"/>
            <a:ext cx="9604147" cy="16894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2000">
              <a:solidFill>
                <a:prstClr val="white"/>
              </a:solidFill>
              <a:cs typeface="+mn-ea"/>
              <a:sym typeface="+mn-lt"/>
            </a:endParaRPr>
          </a:p>
        </p:txBody>
      </p:sp>
      <p:sp>
        <p:nvSpPr>
          <p:cNvPr id="7" name="矩形 6">
            <a:extLst>
              <a:ext uri="{FF2B5EF4-FFF2-40B4-BE49-F238E27FC236}">
                <a16:creationId xmlns:a16="http://schemas.microsoft.com/office/drawing/2014/main" id="{2D92DEFD-2228-2348-AFA5-5E483C8D98C9}"/>
              </a:ext>
            </a:extLst>
          </p:cNvPr>
          <p:cNvSpPr/>
          <p:nvPr/>
        </p:nvSpPr>
        <p:spPr>
          <a:xfrm>
            <a:off x="10994081" y="3584231"/>
            <a:ext cx="106985" cy="16894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2000">
              <a:solidFill>
                <a:prstClr val="white"/>
              </a:solidFill>
              <a:cs typeface="+mn-ea"/>
              <a:sym typeface="+mn-lt"/>
            </a:endParaRPr>
          </a:p>
        </p:txBody>
      </p:sp>
      <p:sp>
        <p:nvSpPr>
          <p:cNvPr id="8" name="矩形 7">
            <a:extLst>
              <a:ext uri="{FF2B5EF4-FFF2-40B4-BE49-F238E27FC236}">
                <a16:creationId xmlns:a16="http://schemas.microsoft.com/office/drawing/2014/main" id="{C0470A3B-2FC7-0D49-ADA6-E72B02A8038D}"/>
              </a:ext>
            </a:extLst>
          </p:cNvPr>
          <p:cNvSpPr/>
          <p:nvPr/>
        </p:nvSpPr>
        <p:spPr>
          <a:xfrm>
            <a:off x="10758638" y="3584231"/>
            <a:ext cx="198236" cy="16894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2000">
              <a:solidFill>
                <a:prstClr val="white"/>
              </a:solidFill>
              <a:cs typeface="+mn-ea"/>
              <a:sym typeface="+mn-lt"/>
            </a:endParaRPr>
          </a:p>
        </p:txBody>
      </p:sp>
      <p:sp>
        <p:nvSpPr>
          <p:cNvPr id="9" name="等腰三角形 70">
            <a:extLst>
              <a:ext uri="{FF2B5EF4-FFF2-40B4-BE49-F238E27FC236}">
                <a16:creationId xmlns:a16="http://schemas.microsoft.com/office/drawing/2014/main" id="{58BF476A-2A9E-C54B-BC88-B79D2F88C055}"/>
              </a:ext>
            </a:extLst>
          </p:cNvPr>
          <p:cNvSpPr/>
          <p:nvPr/>
        </p:nvSpPr>
        <p:spPr>
          <a:xfrm rot="5400000">
            <a:off x="11158751" y="3479659"/>
            <a:ext cx="437828" cy="378093"/>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2000">
              <a:solidFill>
                <a:prstClr val="white"/>
              </a:solidFill>
              <a:cs typeface="+mn-ea"/>
              <a:sym typeface="+mn-lt"/>
            </a:endParaRPr>
          </a:p>
        </p:txBody>
      </p:sp>
      <p:cxnSp>
        <p:nvCxnSpPr>
          <p:cNvPr id="10" name="肘形连接符 9">
            <a:extLst>
              <a:ext uri="{FF2B5EF4-FFF2-40B4-BE49-F238E27FC236}">
                <a16:creationId xmlns:a16="http://schemas.microsoft.com/office/drawing/2014/main" id="{84A5313E-7AB7-7943-A5C6-82FF35681B21}"/>
              </a:ext>
            </a:extLst>
          </p:cNvPr>
          <p:cNvCxnSpPr>
            <a:stCxn id="11" idx="3"/>
          </p:cNvCxnSpPr>
          <p:nvPr/>
        </p:nvCxnSpPr>
        <p:spPr>
          <a:xfrm rot="5400000" flipH="1" flipV="1">
            <a:off x="1074669" y="2706131"/>
            <a:ext cx="962299" cy="291252"/>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sp>
        <p:nvSpPr>
          <p:cNvPr id="11" name="六边形 10">
            <a:extLst>
              <a:ext uri="{FF2B5EF4-FFF2-40B4-BE49-F238E27FC236}">
                <a16:creationId xmlns:a16="http://schemas.microsoft.com/office/drawing/2014/main" id="{11F87C41-2A6E-EE49-9055-2A633F0F3754}"/>
              </a:ext>
            </a:extLst>
          </p:cNvPr>
          <p:cNvSpPr/>
          <p:nvPr/>
        </p:nvSpPr>
        <p:spPr>
          <a:xfrm rot="5400000">
            <a:off x="1072241" y="3379605"/>
            <a:ext cx="675904" cy="582505"/>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2000">
              <a:solidFill>
                <a:prstClr val="white"/>
              </a:solidFill>
              <a:cs typeface="+mn-ea"/>
              <a:sym typeface="+mn-lt"/>
            </a:endParaRPr>
          </a:p>
        </p:txBody>
      </p:sp>
      <p:sp>
        <p:nvSpPr>
          <p:cNvPr id="12" name="文本框 64">
            <a:extLst>
              <a:ext uri="{FF2B5EF4-FFF2-40B4-BE49-F238E27FC236}">
                <a16:creationId xmlns:a16="http://schemas.microsoft.com/office/drawing/2014/main" id="{F69C840F-C607-0245-B15B-55BC9D90BD48}"/>
              </a:ext>
            </a:extLst>
          </p:cNvPr>
          <p:cNvSpPr txBox="1"/>
          <p:nvPr/>
        </p:nvSpPr>
        <p:spPr>
          <a:xfrm>
            <a:off x="1028216" y="3556725"/>
            <a:ext cx="750223" cy="243840"/>
          </a:xfrm>
          <a:prstGeom prst="rect">
            <a:avLst/>
          </a:prstGeom>
          <a:noFill/>
        </p:spPr>
        <p:txBody>
          <a:bodyPr wrap="square" rtlCol="0">
            <a:normAutofit/>
          </a:bodyPr>
          <a:lstStyle/>
          <a:p>
            <a:pPr algn="ctr" defTabSz="914126"/>
            <a:r>
              <a:rPr lang="ko-KO" altLang="ko-KO" sz="1000">
                <a:solidFill>
                  <a:prstClr val="white"/>
                </a:solidFill>
                <a:latin typeface="NanumGothic"/>
                <a:ea typeface="NanumGothic"/>
                <a:cs typeface="+mn-ea"/>
                <a:sym typeface="+mn-lt"/>
              </a:rPr>
              <a:t>20XX</a:t>
            </a:r>
            <a:endParaRPr lang="zh-CN" altLang="en-US" sz="1200">
              <a:solidFill>
                <a:prstClr val="white"/>
              </a:solidFill>
              <a:latin typeface="Source Han Sans CN Regular" panose="020B0500000000000000" pitchFamily="34" charset="-128"/>
              <a:ea typeface="Source Han Sans CN Regular" panose="020B0500000000000000" pitchFamily="34" charset="-128"/>
              <a:cs typeface="+mn-ea"/>
              <a:sym typeface="+mn-lt"/>
            </a:endParaRPr>
          </a:p>
        </p:txBody>
      </p:sp>
      <p:sp>
        <p:nvSpPr>
          <p:cNvPr id="13" name="文本框 66">
            <a:extLst>
              <a:ext uri="{FF2B5EF4-FFF2-40B4-BE49-F238E27FC236}">
                <a16:creationId xmlns:a16="http://schemas.microsoft.com/office/drawing/2014/main" id="{EA2AD4B3-6859-274C-8775-E0B3AF7DC1CD}"/>
              </a:ext>
            </a:extLst>
          </p:cNvPr>
          <p:cNvSpPr txBox="1"/>
          <p:nvPr/>
        </p:nvSpPr>
        <p:spPr>
          <a:xfrm>
            <a:off x="1701449" y="2135806"/>
            <a:ext cx="1661874" cy="688238"/>
          </a:xfrm>
          <a:prstGeom prst="rect">
            <a:avLst/>
          </a:prstGeom>
          <a:noFill/>
        </p:spPr>
        <p:txBody>
          <a:bodyPr wrap="square" rtlCol="0">
            <a:normAutofit/>
          </a:bodyPr>
          <a:lstStyle/>
          <a:p>
            <a:pPr>
              <a:lnSpc>
                <a:spcPct val="120000"/>
              </a:lnSpc>
            </a:pPr>
            <a:r>
              <a:rPr lang="ko-KO" altLang="ko-KO" sz="1100">
                <a:solidFill>
                  <a:schemeClr val="tx1">
                    <a:lumMod val="75000"/>
                    <a:lumOff val="25000"/>
                  </a:schemeClr>
                </a:solidFill>
                <a:latin typeface="NanumGothic"/>
                <a:ea typeface="NanumGothic"/>
                <a:cs typeface="+mn-ea"/>
                <a:sym typeface="+mn-lt"/>
              </a:rPr>
              <a:t>여기에 텍스트를 추가하면 사진도 작동합니다. 여기에 텍스트 내용을</a:t>
            </a:r>
          </a:p>
        </p:txBody>
      </p:sp>
      <p:cxnSp>
        <p:nvCxnSpPr>
          <p:cNvPr id="14" name="肘形连接符 13">
            <a:extLst>
              <a:ext uri="{FF2B5EF4-FFF2-40B4-BE49-F238E27FC236}">
                <a16:creationId xmlns:a16="http://schemas.microsoft.com/office/drawing/2014/main" id="{E0665FAE-1A21-274D-B728-B7709E7537D8}"/>
              </a:ext>
            </a:extLst>
          </p:cNvPr>
          <p:cNvCxnSpPr>
            <a:stCxn id="15" idx="3"/>
          </p:cNvCxnSpPr>
          <p:nvPr/>
        </p:nvCxnSpPr>
        <p:spPr>
          <a:xfrm rot="5400000" flipH="1" flipV="1">
            <a:off x="3652444" y="2706126"/>
            <a:ext cx="962305" cy="2912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sp>
        <p:nvSpPr>
          <p:cNvPr id="15" name="六边形 14">
            <a:extLst>
              <a:ext uri="{FF2B5EF4-FFF2-40B4-BE49-F238E27FC236}">
                <a16:creationId xmlns:a16="http://schemas.microsoft.com/office/drawing/2014/main" id="{88D5FF87-0F9D-4145-984C-68D4FAC49907}"/>
              </a:ext>
            </a:extLst>
          </p:cNvPr>
          <p:cNvSpPr/>
          <p:nvPr/>
        </p:nvSpPr>
        <p:spPr>
          <a:xfrm rot="5400000">
            <a:off x="3650018" y="3379603"/>
            <a:ext cx="675903" cy="582505"/>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2000">
              <a:solidFill>
                <a:prstClr val="white"/>
              </a:solidFill>
              <a:cs typeface="+mn-ea"/>
              <a:sym typeface="+mn-lt"/>
            </a:endParaRPr>
          </a:p>
        </p:txBody>
      </p:sp>
      <p:sp>
        <p:nvSpPr>
          <p:cNvPr id="16" name="文本框 72">
            <a:extLst>
              <a:ext uri="{FF2B5EF4-FFF2-40B4-BE49-F238E27FC236}">
                <a16:creationId xmlns:a16="http://schemas.microsoft.com/office/drawing/2014/main" id="{BCC0D6FA-6933-134F-81F2-5976B49B65AE}"/>
              </a:ext>
            </a:extLst>
          </p:cNvPr>
          <p:cNvSpPr txBox="1"/>
          <p:nvPr/>
        </p:nvSpPr>
        <p:spPr>
          <a:xfrm>
            <a:off x="3669172" y="3556724"/>
            <a:ext cx="700281" cy="243840"/>
          </a:xfrm>
          <a:prstGeom prst="rect">
            <a:avLst/>
          </a:prstGeom>
          <a:noFill/>
        </p:spPr>
        <p:txBody>
          <a:bodyPr wrap="square" rtlCol="0">
            <a:normAutofit/>
          </a:bodyPr>
          <a:lstStyle/>
          <a:p>
            <a:pPr algn="ctr" defTabSz="914126"/>
            <a:r>
              <a:rPr lang="ko-KO" altLang="ko-KO" sz="1000">
                <a:solidFill>
                  <a:prstClr val="white"/>
                </a:solidFill>
                <a:latin typeface="NanumGothic"/>
                <a:ea typeface="NanumGothic"/>
                <a:cs typeface="+mn-ea"/>
                <a:sym typeface="+mn-lt"/>
              </a:rPr>
              <a:t>20XX</a:t>
            </a:r>
            <a:endParaRPr lang="zh-CN" altLang="en-US" sz="1200">
              <a:solidFill>
                <a:prstClr val="white"/>
              </a:solidFill>
              <a:latin typeface="Source Han Sans CN Regular" panose="020B0500000000000000" pitchFamily="34" charset="-128"/>
              <a:ea typeface="Source Han Sans CN Regular" panose="020B0500000000000000" pitchFamily="34" charset="-128"/>
              <a:cs typeface="+mn-ea"/>
              <a:sym typeface="+mn-lt"/>
            </a:endParaRPr>
          </a:p>
        </p:txBody>
      </p:sp>
      <p:sp>
        <p:nvSpPr>
          <p:cNvPr id="17" name="文本框 75">
            <a:extLst>
              <a:ext uri="{FF2B5EF4-FFF2-40B4-BE49-F238E27FC236}">
                <a16:creationId xmlns:a16="http://schemas.microsoft.com/office/drawing/2014/main" id="{310CBF9D-B12F-C24E-9EAA-CDBB2BBAE98A}"/>
              </a:ext>
            </a:extLst>
          </p:cNvPr>
          <p:cNvSpPr txBox="1"/>
          <p:nvPr/>
        </p:nvSpPr>
        <p:spPr>
          <a:xfrm>
            <a:off x="4279227" y="2135801"/>
            <a:ext cx="1661875" cy="688238"/>
          </a:xfrm>
          <a:prstGeom prst="rect">
            <a:avLst/>
          </a:prstGeom>
          <a:noFill/>
        </p:spPr>
        <p:txBody>
          <a:bodyPr wrap="square" rtlCol="0">
            <a:normAutofit/>
          </a:bodyPr>
          <a:lstStyle>
            <a:defPPr>
              <a:defRPr lang="zh-CN"/>
            </a:defPPr>
            <a:lvl1pPr algn="just">
              <a:defRPr sz="1200">
                <a:solidFill>
                  <a:schemeClr val="bg1"/>
                </a:solidFill>
                <a:latin typeface="微软雅黑" panose="020B0503020204020204" pitchFamily="34" charset="-122"/>
                <a:ea typeface="微软雅黑" panose="020B0503020204020204" pitchFamily="34" charset="-122"/>
              </a:defRPr>
            </a:lvl1pPr>
          </a:lstStyle>
          <a:p>
            <a:pPr algn="l">
              <a:lnSpc>
                <a:spcPct val="120000"/>
              </a:lnSpc>
            </a:pPr>
            <a:r>
              <a:rPr lang="ko-KO" altLang="ko-KO" sz="1100">
                <a:solidFill>
                  <a:schemeClr val="tx1">
                    <a:lumMod val="75000"/>
                    <a:lumOff val="25000"/>
                  </a:schemeClr>
                </a:solidFill>
                <a:latin typeface="NanumGothic"/>
                <a:ea typeface="NanumGothic"/>
                <a:cs typeface="+mn-ea"/>
                <a:sym typeface="+mn-lt"/>
              </a:rPr>
              <a:t>여기에 텍스트를 추가하면 사진도 작동합니다. 여기에 텍스트 내용을</a:t>
            </a:r>
          </a:p>
        </p:txBody>
      </p:sp>
      <p:cxnSp>
        <p:nvCxnSpPr>
          <p:cNvPr id="18" name="肘形连接符 17">
            <a:extLst>
              <a:ext uri="{FF2B5EF4-FFF2-40B4-BE49-F238E27FC236}">
                <a16:creationId xmlns:a16="http://schemas.microsoft.com/office/drawing/2014/main" id="{C4F783DF-724B-4346-AC74-E0755039B9D1}"/>
              </a:ext>
            </a:extLst>
          </p:cNvPr>
          <p:cNvCxnSpPr>
            <a:stCxn id="19" idx="3"/>
          </p:cNvCxnSpPr>
          <p:nvPr/>
        </p:nvCxnSpPr>
        <p:spPr>
          <a:xfrm rot="5400000" flipH="1" flipV="1">
            <a:off x="6230227" y="2706129"/>
            <a:ext cx="962306" cy="291253"/>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sp>
        <p:nvSpPr>
          <p:cNvPr id="19" name="六边形 18">
            <a:extLst>
              <a:ext uri="{FF2B5EF4-FFF2-40B4-BE49-F238E27FC236}">
                <a16:creationId xmlns:a16="http://schemas.microsoft.com/office/drawing/2014/main" id="{D6504D2C-603B-B449-9A70-0941FDD2259D}"/>
              </a:ext>
            </a:extLst>
          </p:cNvPr>
          <p:cNvSpPr/>
          <p:nvPr/>
        </p:nvSpPr>
        <p:spPr>
          <a:xfrm rot="5400000">
            <a:off x="6227801" y="3379603"/>
            <a:ext cx="675903" cy="582505"/>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2000">
              <a:solidFill>
                <a:prstClr val="white"/>
              </a:solidFill>
              <a:cs typeface="+mn-ea"/>
              <a:sym typeface="+mn-lt"/>
            </a:endParaRPr>
          </a:p>
        </p:txBody>
      </p:sp>
      <p:sp>
        <p:nvSpPr>
          <p:cNvPr id="20" name="文本框 79">
            <a:extLst>
              <a:ext uri="{FF2B5EF4-FFF2-40B4-BE49-F238E27FC236}">
                <a16:creationId xmlns:a16="http://schemas.microsoft.com/office/drawing/2014/main" id="{C21F68FA-3D60-274F-A748-5890339F1494}"/>
              </a:ext>
            </a:extLst>
          </p:cNvPr>
          <p:cNvSpPr txBox="1"/>
          <p:nvPr/>
        </p:nvSpPr>
        <p:spPr>
          <a:xfrm>
            <a:off x="6192758" y="3556724"/>
            <a:ext cx="680726" cy="243840"/>
          </a:xfrm>
          <a:prstGeom prst="rect">
            <a:avLst/>
          </a:prstGeom>
          <a:noFill/>
        </p:spPr>
        <p:txBody>
          <a:bodyPr wrap="square" rtlCol="0">
            <a:normAutofit/>
          </a:bodyPr>
          <a:lstStyle/>
          <a:p>
            <a:pPr algn="ctr" defTabSz="914126"/>
            <a:r>
              <a:rPr lang="ko-KO" altLang="ko-KO" sz="1000">
                <a:solidFill>
                  <a:prstClr val="white"/>
                </a:solidFill>
                <a:latin typeface="NanumGothic"/>
                <a:ea typeface="NanumGothic"/>
                <a:cs typeface="+mn-ea"/>
                <a:sym typeface="+mn-lt"/>
              </a:rPr>
              <a:t>20XX</a:t>
            </a:r>
            <a:endParaRPr lang="zh-CN" altLang="en-US" sz="1200">
              <a:solidFill>
                <a:prstClr val="white"/>
              </a:solidFill>
              <a:latin typeface="Source Han Sans CN Regular" panose="020B0500000000000000" pitchFamily="34" charset="-128"/>
              <a:ea typeface="Source Han Sans CN Regular" panose="020B0500000000000000" pitchFamily="34" charset="-128"/>
              <a:cs typeface="+mn-ea"/>
              <a:sym typeface="+mn-lt"/>
            </a:endParaRPr>
          </a:p>
        </p:txBody>
      </p:sp>
      <p:sp>
        <p:nvSpPr>
          <p:cNvPr id="21" name="文本框 82">
            <a:extLst>
              <a:ext uri="{FF2B5EF4-FFF2-40B4-BE49-F238E27FC236}">
                <a16:creationId xmlns:a16="http://schemas.microsoft.com/office/drawing/2014/main" id="{0A2D17AC-3B1E-1B43-9DF9-245C2B2B9209}"/>
              </a:ext>
            </a:extLst>
          </p:cNvPr>
          <p:cNvSpPr txBox="1"/>
          <p:nvPr/>
        </p:nvSpPr>
        <p:spPr>
          <a:xfrm>
            <a:off x="6857008" y="2108674"/>
            <a:ext cx="1729644" cy="742493"/>
          </a:xfrm>
          <a:prstGeom prst="rect">
            <a:avLst/>
          </a:prstGeom>
          <a:noFill/>
        </p:spPr>
        <p:txBody>
          <a:bodyPr wrap="square" rtlCol="0">
            <a:norm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algn="l">
              <a:lnSpc>
                <a:spcPct val="120000"/>
              </a:lnSpc>
            </a:pPr>
            <a:r>
              <a:rPr lang="ko-KO" altLang="ko-KO">
                <a:solidFill>
                  <a:schemeClr val="tx1">
                    <a:lumMod val="75000"/>
                    <a:lumOff val="25000"/>
                  </a:schemeClr>
                </a:solidFill>
                <a:latin typeface="NanumGothic"/>
                <a:ea typeface="NanumGothic"/>
                <a:cs typeface="+mn-ea"/>
                <a:sym typeface="+mn-lt"/>
              </a:rPr>
              <a:t>여기에 텍스트를 추가하면 사진도 작동합니다. 여기에 텍스트 내용을</a:t>
            </a:r>
          </a:p>
        </p:txBody>
      </p:sp>
      <p:cxnSp>
        <p:nvCxnSpPr>
          <p:cNvPr id="22" name="肘形连接符 21">
            <a:extLst>
              <a:ext uri="{FF2B5EF4-FFF2-40B4-BE49-F238E27FC236}">
                <a16:creationId xmlns:a16="http://schemas.microsoft.com/office/drawing/2014/main" id="{90F5F127-2C0F-E04C-9D70-DA1BE376F7A4}"/>
              </a:ext>
            </a:extLst>
          </p:cNvPr>
          <p:cNvCxnSpPr>
            <a:stCxn id="23" idx="3"/>
          </p:cNvCxnSpPr>
          <p:nvPr/>
        </p:nvCxnSpPr>
        <p:spPr>
          <a:xfrm rot="5400000" flipH="1" flipV="1">
            <a:off x="8808008" y="2706128"/>
            <a:ext cx="962305" cy="291253"/>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sp>
        <p:nvSpPr>
          <p:cNvPr id="23" name="六边形 22">
            <a:extLst>
              <a:ext uri="{FF2B5EF4-FFF2-40B4-BE49-F238E27FC236}">
                <a16:creationId xmlns:a16="http://schemas.microsoft.com/office/drawing/2014/main" id="{5DE7F9F8-97CE-0948-8161-957B8C3C0432}"/>
              </a:ext>
            </a:extLst>
          </p:cNvPr>
          <p:cNvSpPr/>
          <p:nvPr/>
        </p:nvSpPr>
        <p:spPr>
          <a:xfrm rot="5400000">
            <a:off x="8805582" y="3379603"/>
            <a:ext cx="675903" cy="58250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2000">
              <a:solidFill>
                <a:prstClr val="white"/>
              </a:solidFill>
              <a:cs typeface="+mn-ea"/>
              <a:sym typeface="+mn-lt"/>
            </a:endParaRPr>
          </a:p>
        </p:txBody>
      </p:sp>
      <p:sp>
        <p:nvSpPr>
          <p:cNvPr id="24" name="文本框 86">
            <a:extLst>
              <a:ext uri="{FF2B5EF4-FFF2-40B4-BE49-F238E27FC236}">
                <a16:creationId xmlns:a16="http://schemas.microsoft.com/office/drawing/2014/main" id="{33E5B61E-2BCD-B643-A392-88B7C0F226C3}"/>
              </a:ext>
            </a:extLst>
          </p:cNvPr>
          <p:cNvSpPr txBox="1"/>
          <p:nvPr/>
        </p:nvSpPr>
        <p:spPr>
          <a:xfrm>
            <a:off x="8782334" y="3556724"/>
            <a:ext cx="719351" cy="243840"/>
          </a:xfrm>
          <a:prstGeom prst="rect">
            <a:avLst/>
          </a:prstGeom>
          <a:noFill/>
        </p:spPr>
        <p:txBody>
          <a:bodyPr wrap="square" rtlCol="0">
            <a:normAutofit/>
          </a:bodyPr>
          <a:lstStyle/>
          <a:p>
            <a:pPr algn="ctr" defTabSz="914126"/>
            <a:r>
              <a:rPr lang="ko-KO" altLang="ko-KO" sz="1000">
                <a:solidFill>
                  <a:prstClr val="white"/>
                </a:solidFill>
                <a:latin typeface="NanumGothic"/>
                <a:ea typeface="NanumGothic"/>
                <a:cs typeface="+mn-ea"/>
                <a:sym typeface="+mn-lt"/>
              </a:rPr>
              <a:t>20XX</a:t>
            </a:r>
            <a:endParaRPr lang="zh-CN" altLang="en-US" sz="1200">
              <a:solidFill>
                <a:prstClr val="white"/>
              </a:solidFill>
              <a:latin typeface="Source Han Sans CN Regular" panose="020B0500000000000000" pitchFamily="34" charset="-128"/>
              <a:ea typeface="Source Han Sans CN Regular" panose="020B0500000000000000" pitchFamily="34" charset="-128"/>
              <a:cs typeface="+mn-ea"/>
              <a:sym typeface="+mn-lt"/>
            </a:endParaRPr>
          </a:p>
        </p:txBody>
      </p:sp>
      <p:sp>
        <p:nvSpPr>
          <p:cNvPr id="25" name="文本框 89">
            <a:extLst>
              <a:ext uri="{FF2B5EF4-FFF2-40B4-BE49-F238E27FC236}">
                <a16:creationId xmlns:a16="http://schemas.microsoft.com/office/drawing/2014/main" id="{40E4D7DC-F187-064C-9B58-E1642B3B783D}"/>
              </a:ext>
            </a:extLst>
          </p:cNvPr>
          <p:cNvSpPr txBox="1"/>
          <p:nvPr/>
        </p:nvSpPr>
        <p:spPr>
          <a:xfrm>
            <a:off x="9434788" y="2108674"/>
            <a:ext cx="1703485" cy="742493"/>
          </a:xfrm>
          <a:prstGeom prst="rect">
            <a:avLst/>
          </a:prstGeom>
          <a:noFill/>
        </p:spPr>
        <p:txBody>
          <a:bodyPr wrap="square" rtlCol="0">
            <a:norm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algn="l">
              <a:lnSpc>
                <a:spcPct val="120000"/>
              </a:lnSpc>
            </a:pPr>
            <a:r>
              <a:rPr lang="ko-KO" altLang="ko-KO">
                <a:solidFill>
                  <a:schemeClr val="tx1">
                    <a:lumMod val="75000"/>
                    <a:lumOff val="25000"/>
                  </a:schemeClr>
                </a:solidFill>
                <a:latin typeface="NanumGothic"/>
                <a:ea typeface="NanumGothic"/>
                <a:cs typeface="+mn-ea"/>
                <a:sym typeface="+mn-lt"/>
              </a:rPr>
              <a:t>여기에 텍스트를 추가하면 사진도 작동합니다. 여기에 텍스트 내용을</a:t>
            </a:r>
          </a:p>
        </p:txBody>
      </p:sp>
      <p:cxnSp>
        <p:nvCxnSpPr>
          <p:cNvPr id="26" name="肘形连接符 25">
            <a:extLst>
              <a:ext uri="{FF2B5EF4-FFF2-40B4-BE49-F238E27FC236}">
                <a16:creationId xmlns:a16="http://schemas.microsoft.com/office/drawing/2014/main" id="{497ACECD-3872-A54B-AD48-1F0BA18D9B8C}"/>
              </a:ext>
            </a:extLst>
          </p:cNvPr>
          <p:cNvCxnSpPr>
            <a:stCxn id="27" idx="0"/>
          </p:cNvCxnSpPr>
          <p:nvPr/>
        </p:nvCxnSpPr>
        <p:spPr>
          <a:xfrm rot="16200000" flipH="1">
            <a:off x="2266249" y="4441642"/>
            <a:ext cx="1156919" cy="291253"/>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sp>
        <p:nvSpPr>
          <p:cNvPr id="27" name="六边形 26">
            <a:extLst>
              <a:ext uri="{FF2B5EF4-FFF2-40B4-BE49-F238E27FC236}">
                <a16:creationId xmlns:a16="http://schemas.microsoft.com/office/drawing/2014/main" id="{DF7FD616-E9F6-1E40-A992-5AC84BC7AD01}"/>
              </a:ext>
            </a:extLst>
          </p:cNvPr>
          <p:cNvSpPr/>
          <p:nvPr/>
        </p:nvSpPr>
        <p:spPr>
          <a:xfrm rot="5400000">
            <a:off x="2361132" y="3379602"/>
            <a:ext cx="675903" cy="58250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2000">
              <a:solidFill>
                <a:prstClr val="white"/>
              </a:solidFill>
              <a:cs typeface="+mn-ea"/>
              <a:sym typeface="+mn-lt"/>
            </a:endParaRPr>
          </a:p>
        </p:txBody>
      </p:sp>
      <p:sp>
        <p:nvSpPr>
          <p:cNvPr id="28" name="文本框 93">
            <a:extLst>
              <a:ext uri="{FF2B5EF4-FFF2-40B4-BE49-F238E27FC236}">
                <a16:creationId xmlns:a16="http://schemas.microsoft.com/office/drawing/2014/main" id="{E290908E-4135-C849-AE6D-3BE530971325}"/>
              </a:ext>
            </a:extLst>
          </p:cNvPr>
          <p:cNvSpPr txBox="1"/>
          <p:nvPr/>
        </p:nvSpPr>
        <p:spPr>
          <a:xfrm>
            <a:off x="2354221" y="3556724"/>
            <a:ext cx="700279" cy="243840"/>
          </a:xfrm>
          <a:prstGeom prst="rect">
            <a:avLst/>
          </a:prstGeom>
          <a:noFill/>
        </p:spPr>
        <p:txBody>
          <a:bodyPr wrap="square" rtlCol="0">
            <a:normAutofit/>
          </a:bodyPr>
          <a:lstStyle/>
          <a:p>
            <a:pPr algn="ctr" defTabSz="914126"/>
            <a:r>
              <a:rPr lang="ko-KO" altLang="ko-KO" sz="1000">
                <a:solidFill>
                  <a:prstClr val="white"/>
                </a:solidFill>
                <a:latin typeface="NanumGothic"/>
                <a:ea typeface="NanumGothic"/>
                <a:cs typeface="+mn-ea"/>
                <a:sym typeface="+mn-lt"/>
              </a:rPr>
              <a:t>20XX</a:t>
            </a:r>
            <a:endParaRPr lang="zh-CN" altLang="en-US" sz="1200">
              <a:solidFill>
                <a:prstClr val="white"/>
              </a:solidFill>
              <a:latin typeface="Source Han Sans CN Regular" panose="020B0500000000000000" pitchFamily="34" charset="-128"/>
              <a:ea typeface="Source Han Sans CN Regular" panose="020B0500000000000000" pitchFamily="34" charset="-128"/>
              <a:cs typeface="+mn-ea"/>
              <a:sym typeface="+mn-lt"/>
            </a:endParaRPr>
          </a:p>
        </p:txBody>
      </p:sp>
      <p:sp>
        <p:nvSpPr>
          <p:cNvPr id="29" name="文本框 96">
            <a:extLst>
              <a:ext uri="{FF2B5EF4-FFF2-40B4-BE49-F238E27FC236}">
                <a16:creationId xmlns:a16="http://schemas.microsoft.com/office/drawing/2014/main" id="{D79D1B2D-61EC-D340-9726-08B023287A15}"/>
              </a:ext>
            </a:extLst>
          </p:cNvPr>
          <p:cNvSpPr txBox="1"/>
          <p:nvPr/>
        </p:nvSpPr>
        <p:spPr>
          <a:xfrm>
            <a:off x="2990340" y="4879392"/>
            <a:ext cx="1703159" cy="742493"/>
          </a:xfrm>
          <a:prstGeom prst="rect">
            <a:avLst/>
          </a:prstGeom>
          <a:noFill/>
        </p:spPr>
        <p:txBody>
          <a:bodyPr wrap="square" rtlCol="0">
            <a:norm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algn="l">
              <a:lnSpc>
                <a:spcPct val="120000"/>
              </a:lnSpc>
            </a:pPr>
            <a:r>
              <a:rPr lang="ko-KO" altLang="ko-KO">
                <a:solidFill>
                  <a:schemeClr val="tx1">
                    <a:lumMod val="75000"/>
                    <a:lumOff val="25000"/>
                  </a:schemeClr>
                </a:solidFill>
                <a:latin typeface="NanumGothic"/>
                <a:ea typeface="NanumGothic"/>
                <a:cs typeface="+mn-ea"/>
                <a:sym typeface="+mn-lt"/>
              </a:rPr>
              <a:t>여기에 텍스트를 추가하면 사진도 작동합니다. 여기에 텍스트 내용을</a:t>
            </a:r>
          </a:p>
        </p:txBody>
      </p:sp>
      <p:cxnSp>
        <p:nvCxnSpPr>
          <p:cNvPr id="30" name="肘形连接符 29">
            <a:extLst>
              <a:ext uri="{FF2B5EF4-FFF2-40B4-BE49-F238E27FC236}">
                <a16:creationId xmlns:a16="http://schemas.microsoft.com/office/drawing/2014/main" id="{7DE2F68D-2DDD-E842-9DE3-782E8FBEC182}"/>
              </a:ext>
            </a:extLst>
          </p:cNvPr>
          <p:cNvCxnSpPr>
            <a:stCxn id="31" idx="0"/>
          </p:cNvCxnSpPr>
          <p:nvPr/>
        </p:nvCxnSpPr>
        <p:spPr>
          <a:xfrm rot="16200000" flipH="1">
            <a:off x="4844026" y="4441640"/>
            <a:ext cx="1156919" cy="2912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sp>
        <p:nvSpPr>
          <p:cNvPr id="31" name="六边形 30">
            <a:extLst>
              <a:ext uri="{FF2B5EF4-FFF2-40B4-BE49-F238E27FC236}">
                <a16:creationId xmlns:a16="http://schemas.microsoft.com/office/drawing/2014/main" id="{1EE3B8AE-2E6E-2B4A-B01E-12C6B606A252}"/>
              </a:ext>
            </a:extLst>
          </p:cNvPr>
          <p:cNvSpPr/>
          <p:nvPr/>
        </p:nvSpPr>
        <p:spPr>
          <a:xfrm rot="5400000">
            <a:off x="4938908" y="3379603"/>
            <a:ext cx="675903" cy="582505"/>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2000">
              <a:solidFill>
                <a:prstClr val="white"/>
              </a:solidFill>
              <a:cs typeface="+mn-ea"/>
              <a:sym typeface="+mn-lt"/>
            </a:endParaRPr>
          </a:p>
        </p:txBody>
      </p:sp>
      <p:sp>
        <p:nvSpPr>
          <p:cNvPr id="32" name="文本框 101">
            <a:extLst>
              <a:ext uri="{FF2B5EF4-FFF2-40B4-BE49-F238E27FC236}">
                <a16:creationId xmlns:a16="http://schemas.microsoft.com/office/drawing/2014/main" id="{3E4E53FF-07B9-B54D-8255-F28DEF1F26FF}"/>
              </a:ext>
            </a:extLst>
          </p:cNvPr>
          <p:cNvSpPr txBox="1"/>
          <p:nvPr/>
        </p:nvSpPr>
        <p:spPr>
          <a:xfrm>
            <a:off x="4945232" y="3556724"/>
            <a:ext cx="700279" cy="243840"/>
          </a:xfrm>
          <a:prstGeom prst="rect">
            <a:avLst/>
          </a:prstGeom>
          <a:noFill/>
        </p:spPr>
        <p:txBody>
          <a:bodyPr wrap="square" rtlCol="0">
            <a:normAutofit/>
          </a:bodyPr>
          <a:lstStyle/>
          <a:p>
            <a:pPr algn="ctr" defTabSz="914126"/>
            <a:r>
              <a:rPr lang="ko-KO" altLang="ko-KO" sz="1000">
                <a:solidFill>
                  <a:prstClr val="white"/>
                </a:solidFill>
                <a:latin typeface="NanumGothic"/>
                <a:ea typeface="NanumGothic"/>
                <a:cs typeface="+mn-ea"/>
                <a:sym typeface="+mn-lt"/>
              </a:rPr>
              <a:t>20XX</a:t>
            </a:r>
            <a:endParaRPr lang="zh-CN" altLang="en-US" sz="1200">
              <a:solidFill>
                <a:prstClr val="white"/>
              </a:solidFill>
              <a:latin typeface="Source Han Sans CN Regular" panose="020B0500000000000000" pitchFamily="34" charset="-128"/>
              <a:ea typeface="Source Han Sans CN Regular" panose="020B0500000000000000" pitchFamily="34" charset="-128"/>
              <a:cs typeface="+mn-ea"/>
              <a:sym typeface="+mn-lt"/>
            </a:endParaRPr>
          </a:p>
        </p:txBody>
      </p:sp>
      <p:sp>
        <p:nvSpPr>
          <p:cNvPr id="33" name="文本框 104">
            <a:extLst>
              <a:ext uri="{FF2B5EF4-FFF2-40B4-BE49-F238E27FC236}">
                <a16:creationId xmlns:a16="http://schemas.microsoft.com/office/drawing/2014/main" id="{4FA2C74E-2AE3-E544-AB4E-54C3935B2DD7}"/>
              </a:ext>
            </a:extLst>
          </p:cNvPr>
          <p:cNvSpPr txBox="1"/>
          <p:nvPr/>
        </p:nvSpPr>
        <p:spPr>
          <a:xfrm>
            <a:off x="5568118" y="4879392"/>
            <a:ext cx="1703162" cy="742493"/>
          </a:xfrm>
          <a:prstGeom prst="rect">
            <a:avLst/>
          </a:prstGeom>
          <a:noFill/>
        </p:spPr>
        <p:txBody>
          <a:bodyPr wrap="square" rtlCol="0">
            <a:norm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algn="l">
              <a:lnSpc>
                <a:spcPct val="120000"/>
              </a:lnSpc>
            </a:pPr>
            <a:r>
              <a:rPr lang="ko-KO" altLang="ko-KO">
                <a:solidFill>
                  <a:schemeClr val="tx1">
                    <a:lumMod val="75000"/>
                    <a:lumOff val="25000"/>
                  </a:schemeClr>
                </a:solidFill>
                <a:latin typeface="NanumGothic"/>
                <a:ea typeface="NanumGothic"/>
                <a:cs typeface="+mn-ea"/>
                <a:sym typeface="+mn-lt"/>
              </a:rPr>
              <a:t>여기에 텍스트를 추가하면 사진도 작동합니다. 여기에 텍스트 내용을</a:t>
            </a:r>
          </a:p>
        </p:txBody>
      </p:sp>
      <p:cxnSp>
        <p:nvCxnSpPr>
          <p:cNvPr id="34" name="肘形连接符 33">
            <a:extLst>
              <a:ext uri="{FF2B5EF4-FFF2-40B4-BE49-F238E27FC236}">
                <a16:creationId xmlns:a16="http://schemas.microsoft.com/office/drawing/2014/main" id="{9695F7B2-4580-1449-863F-1E504D7B430E}"/>
              </a:ext>
            </a:extLst>
          </p:cNvPr>
          <p:cNvCxnSpPr>
            <a:stCxn id="35" idx="0"/>
          </p:cNvCxnSpPr>
          <p:nvPr/>
        </p:nvCxnSpPr>
        <p:spPr>
          <a:xfrm rot="16200000" flipH="1">
            <a:off x="7421810" y="4441642"/>
            <a:ext cx="1156919" cy="291254"/>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sp>
        <p:nvSpPr>
          <p:cNvPr id="35" name="六边形 34">
            <a:extLst>
              <a:ext uri="{FF2B5EF4-FFF2-40B4-BE49-F238E27FC236}">
                <a16:creationId xmlns:a16="http://schemas.microsoft.com/office/drawing/2014/main" id="{81D28EB9-75F6-BB48-A9A2-319E94355FE6}"/>
              </a:ext>
            </a:extLst>
          </p:cNvPr>
          <p:cNvSpPr/>
          <p:nvPr/>
        </p:nvSpPr>
        <p:spPr>
          <a:xfrm rot="5400000">
            <a:off x="7516693" y="3379602"/>
            <a:ext cx="675903" cy="58250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2000">
              <a:solidFill>
                <a:prstClr val="white"/>
              </a:solidFill>
              <a:cs typeface="+mn-ea"/>
              <a:sym typeface="+mn-lt"/>
            </a:endParaRPr>
          </a:p>
        </p:txBody>
      </p:sp>
      <p:sp>
        <p:nvSpPr>
          <p:cNvPr id="36" name="文本框 108">
            <a:extLst>
              <a:ext uri="{FF2B5EF4-FFF2-40B4-BE49-F238E27FC236}">
                <a16:creationId xmlns:a16="http://schemas.microsoft.com/office/drawing/2014/main" id="{2115B30A-9809-A04B-9B6B-F4614A9699FB}"/>
              </a:ext>
            </a:extLst>
          </p:cNvPr>
          <p:cNvSpPr txBox="1"/>
          <p:nvPr/>
        </p:nvSpPr>
        <p:spPr>
          <a:xfrm>
            <a:off x="7507713" y="3556724"/>
            <a:ext cx="700279" cy="243840"/>
          </a:xfrm>
          <a:prstGeom prst="rect">
            <a:avLst/>
          </a:prstGeom>
          <a:noFill/>
        </p:spPr>
        <p:txBody>
          <a:bodyPr wrap="square" rtlCol="0">
            <a:normAutofit/>
          </a:bodyPr>
          <a:lstStyle/>
          <a:p>
            <a:pPr algn="ctr" defTabSz="914126"/>
            <a:r>
              <a:rPr lang="ko-KO" altLang="ko-KO" sz="1000">
                <a:solidFill>
                  <a:prstClr val="white"/>
                </a:solidFill>
                <a:latin typeface="NanumGothic"/>
                <a:ea typeface="NanumGothic"/>
                <a:cs typeface="+mn-ea"/>
                <a:sym typeface="+mn-lt"/>
              </a:rPr>
              <a:t>20XX</a:t>
            </a:r>
            <a:endParaRPr lang="zh-CN" altLang="en-US" sz="1200">
              <a:solidFill>
                <a:prstClr val="white"/>
              </a:solidFill>
              <a:latin typeface="Source Han Sans CN Regular" panose="020B0500000000000000" pitchFamily="34" charset="-128"/>
              <a:ea typeface="Source Han Sans CN Regular" panose="020B0500000000000000" pitchFamily="34" charset="-128"/>
              <a:cs typeface="+mn-ea"/>
              <a:sym typeface="+mn-lt"/>
            </a:endParaRPr>
          </a:p>
        </p:txBody>
      </p:sp>
      <p:sp>
        <p:nvSpPr>
          <p:cNvPr id="37" name="文本框 111">
            <a:extLst>
              <a:ext uri="{FF2B5EF4-FFF2-40B4-BE49-F238E27FC236}">
                <a16:creationId xmlns:a16="http://schemas.microsoft.com/office/drawing/2014/main" id="{82B2A182-26EF-4D4A-A8FD-B1069FDCA77D}"/>
              </a:ext>
            </a:extLst>
          </p:cNvPr>
          <p:cNvSpPr txBox="1"/>
          <p:nvPr/>
        </p:nvSpPr>
        <p:spPr>
          <a:xfrm>
            <a:off x="8145898" y="4906519"/>
            <a:ext cx="1686079" cy="688238"/>
          </a:xfrm>
          <a:prstGeom prst="rect">
            <a:avLst/>
          </a:prstGeom>
          <a:noFill/>
        </p:spPr>
        <p:txBody>
          <a:bodyPr wrap="square" rtlCol="0">
            <a:norm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defTabSz="914126">
              <a:lnSpc>
                <a:spcPct val="120000"/>
              </a:lnSpc>
            </a:pPr>
            <a:r>
              <a:rPr lang="ko-KO" altLang="ko-KO" sz="1100">
                <a:solidFill>
                  <a:schemeClr val="tx1">
                    <a:lumMod val="75000"/>
                    <a:lumOff val="25000"/>
                  </a:schemeClr>
                </a:solidFill>
                <a:latin typeface="NanumGothic"/>
                <a:ea typeface="NanumGothic"/>
                <a:cs typeface="+mn-ea"/>
                <a:sym typeface="+mn-lt"/>
              </a:rPr>
              <a:t>여기에 텍스트를 추가하면 사진도 작동합니다. 여기에 텍스트 내용을</a:t>
            </a:r>
          </a:p>
        </p:txBody>
      </p:sp>
      <p:sp>
        <p:nvSpPr>
          <p:cNvPr id="38" name="六边形 37">
            <a:extLst>
              <a:ext uri="{FF2B5EF4-FFF2-40B4-BE49-F238E27FC236}">
                <a16:creationId xmlns:a16="http://schemas.microsoft.com/office/drawing/2014/main" id="{E6F2866A-FEA4-4944-820A-285509937F58}"/>
              </a:ext>
            </a:extLst>
          </p:cNvPr>
          <p:cNvSpPr/>
          <p:nvPr/>
        </p:nvSpPr>
        <p:spPr>
          <a:xfrm rot="5400000">
            <a:off x="10094471" y="3379602"/>
            <a:ext cx="675903" cy="582506"/>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2000">
              <a:solidFill>
                <a:prstClr val="white"/>
              </a:solidFill>
              <a:cs typeface="+mn-ea"/>
              <a:sym typeface="+mn-lt"/>
            </a:endParaRPr>
          </a:p>
        </p:txBody>
      </p:sp>
      <p:sp>
        <p:nvSpPr>
          <p:cNvPr id="39" name="文本框 114">
            <a:extLst>
              <a:ext uri="{FF2B5EF4-FFF2-40B4-BE49-F238E27FC236}">
                <a16:creationId xmlns:a16="http://schemas.microsoft.com/office/drawing/2014/main" id="{8C378C90-4FF8-EA47-BD00-88EB042CD988}"/>
              </a:ext>
            </a:extLst>
          </p:cNvPr>
          <p:cNvSpPr txBox="1"/>
          <p:nvPr/>
        </p:nvSpPr>
        <p:spPr>
          <a:xfrm>
            <a:off x="10077168" y="3556724"/>
            <a:ext cx="681472" cy="243840"/>
          </a:xfrm>
          <a:prstGeom prst="rect">
            <a:avLst/>
          </a:prstGeom>
          <a:noFill/>
        </p:spPr>
        <p:txBody>
          <a:bodyPr wrap="square" rtlCol="0">
            <a:normAutofit/>
          </a:bodyPr>
          <a:lstStyle/>
          <a:p>
            <a:pPr algn="ctr" defTabSz="914126"/>
            <a:r>
              <a:rPr lang="ko-KO" altLang="ko-KO" sz="1000">
                <a:solidFill>
                  <a:prstClr val="white"/>
                </a:solidFill>
                <a:latin typeface="NanumGothic"/>
                <a:ea typeface="NanumGothic"/>
                <a:cs typeface="+mn-ea"/>
                <a:sym typeface="+mn-lt"/>
              </a:rPr>
              <a:t>20XX</a:t>
            </a:r>
            <a:endParaRPr lang="zh-CN" altLang="en-US" sz="1200">
              <a:solidFill>
                <a:prstClr val="white"/>
              </a:solidFill>
              <a:latin typeface="Source Han Sans CN Regular" panose="020B0500000000000000" pitchFamily="34" charset="-128"/>
              <a:ea typeface="Source Han Sans CN Regular" panose="020B0500000000000000" pitchFamily="34" charset="-128"/>
              <a:cs typeface="+mn-ea"/>
              <a:sym typeface="+mn-lt"/>
            </a:endParaRPr>
          </a:p>
        </p:txBody>
      </p:sp>
    </p:spTree>
    <p:extLst>
      <p:ext uri="{BB962C8B-B14F-4D97-AF65-F5344CB8AC3E}">
        <p14:creationId xmlns:p14="http://schemas.microsoft.com/office/powerpoint/2010/main" val="448185135"/>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linds(horizontal)">
                                      <p:cBhvr>
                                        <p:cTn id="28" dur="500"/>
                                        <p:tgtEl>
                                          <p:spTgt spid="9"/>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par>
                                <p:cTn id="41" presetID="3" presetClass="entr" presetSubtype="1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linds(horizontal)">
                                      <p:cBhvr>
                                        <p:cTn id="43" dur="500"/>
                                        <p:tgtEl>
                                          <p:spTgt spid="14"/>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blinds(horizontal)">
                                      <p:cBhvr>
                                        <p:cTn id="46" dur="500"/>
                                        <p:tgtEl>
                                          <p:spTgt spid="15"/>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blinds(horizontal)">
                                      <p:cBhvr>
                                        <p:cTn id="49" dur="500"/>
                                        <p:tgtEl>
                                          <p:spTgt spid="16"/>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500"/>
                                        <p:tgtEl>
                                          <p:spTgt spid="17"/>
                                        </p:tgtEl>
                                      </p:cBhvr>
                                    </p:animEffect>
                                  </p:childTnLst>
                                </p:cTn>
                              </p:par>
                              <p:par>
                                <p:cTn id="53" presetID="3" presetClass="entr" presetSubtype="1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linds(horizontal)">
                                      <p:cBhvr>
                                        <p:cTn id="55" dur="500"/>
                                        <p:tgtEl>
                                          <p:spTgt spid="18"/>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blinds(horizontal)">
                                      <p:cBhvr>
                                        <p:cTn id="58" dur="500"/>
                                        <p:tgtEl>
                                          <p:spTgt spid="19"/>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blinds(horizontal)">
                                      <p:cBhvr>
                                        <p:cTn id="61" dur="500"/>
                                        <p:tgtEl>
                                          <p:spTgt spid="20"/>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blinds(horizontal)">
                                      <p:cBhvr>
                                        <p:cTn id="64" dur="500"/>
                                        <p:tgtEl>
                                          <p:spTgt spid="21"/>
                                        </p:tgtEl>
                                      </p:cBhvr>
                                    </p:animEffect>
                                  </p:childTnLst>
                                </p:cTn>
                              </p:par>
                              <p:par>
                                <p:cTn id="65" presetID="3" presetClass="entr" presetSubtype="1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blinds(horizontal)">
                                      <p:cBhvr>
                                        <p:cTn id="67" dur="500"/>
                                        <p:tgtEl>
                                          <p:spTgt spid="22"/>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blinds(horizontal)">
                                      <p:cBhvr>
                                        <p:cTn id="70" dur="500"/>
                                        <p:tgtEl>
                                          <p:spTgt spid="23"/>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blinds(horizontal)">
                                      <p:cBhvr>
                                        <p:cTn id="73" dur="500"/>
                                        <p:tgtEl>
                                          <p:spTgt spid="24"/>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blinds(horizontal)">
                                      <p:cBhvr>
                                        <p:cTn id="76" dur="500"/>
                                        <p:tgtEl>
                                          <p:spTgt spid="25"/>
                                        </p:tgtEl>
                                      </p:cBhvr>
                                    </p:animEffect>
                                  </p:childTnLst>
                                </p:cTn>
                              </p:par>
                              <p:par>
                                <p:cTn id="77" presetID="3" presetClass="entr" presetSubtype="1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blinds(horizontal)">
                                      <p:cBhvr>
                                        <p:cTn id="79" dur="500"/>
                                        <p:tgtEl>
                                          <p:spTgt spid="26"/>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blinds(horizontal)">
                                      <p:cBhvr>
                                        <p:cTn id="82" dur="500"/>
                                        <p:tgtEl>
                                          <p:spTgt spid="27"/>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blinds(horizontal)">
                                      <p:cBhvr>
                                        <p:cTn id="85" dur="500"/>
                                        <p:tgtEl>
                                          <p:spTgt spid="28"/>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blinds(horizontal)">
                                      <p:cBhvr>
                                        <p:cTn id="88" dur="500"/>
                                        <p:tgtEl>
                                          <p:spTgt spid="29"/>
                                        </p:tgtEl>
                                      </p:cBhvr>
                                    </p:animEffect>
                                  </p:childTnLst>
                                </p:cTn>
                              </p:par>
                              <p:par>
                                <p:cTn id="89" presetID="3" presetClass="entr" presetSubtype="1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blinds(horizontal)">
                                      <p:cBhvr>
                                        <p:cTn id="91" dur="500"/>
                                        <p:tgtEl>
                                          <p:spTgt spid="30"/>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blinds(horizontal)">
                                      <p:cBhvr>
                                        <p:cTn id="94" dur="500"/>
                                        <p:tgtEl>
                                          <p:spTgt spid="31"/>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blinds(horizontal)">
                                      <p:cBhvr>
                                        <p:cTn id="97" dur="500"/>
                                        <p:tgtEl>
                                          <p:spTgt spid="32"/>
                                        </p:tgtEl>
                                      </p:cBhvr>
                                    </p:animEffect>
                                  </p:childTnLst>
                                </p:cTn>
                              </p:par>
                              <p:par>
                                <p:cTn id="98" presetID="3" presetClass="entr" presetSubtype="10"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blinds(horizontal)">
                                      <p:cBhvr>
                                        <p:cTn id="100" dur="500"/>
                                        <p:tgtEl>
                                          <p:spTgt spid="33"/>
                                        </p:tgtEl>
                                      </p:cBhvr>
                                    </p:animEffect>
                                  </p:childTnLst>
                                </p:cTn>
                              </p:par>
                              <p:par>
                                <p:cTn id="101" presetID="3" presetClass="entr" presetSubtype="10" fill="hold" nodeType="with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blinds(horizontal)">
                                      <p:cBhvr>
                                        <p:cTn id="103" dur="500"/>
                                        <p:tgtEl>
                                          <p:spTgt spid="34"/>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35"/>
                                        </p:tgtEl>
                                        <p:attrNameLst>
                                          <p:attrName>style.visibility</p:attrName>
                                        </p:attrNameLst>
                                      </p:cBhvr>
                                      <p:to>
                                        <p:strVal val="visible"/>
                                      </p:to>
                                    </p:set>
                                    <p:animEffect transition="in" filter="blinds(horizontal)">
                                      <p:cBhvr>
                                        <p:cTn id="106" dur="500"/>
                                        <p:tgtEl>
                                          <p:spTgt spid="35"/>
                                        </p:tgtEl>
                                      </p:cBhvr>
                                    </p:animEffect>
                                  </p:childTnLst>
                                </p:cTn>
                              </p:par>
                              <p:par>
                                <p:cTn id="107" presetID="3" presetClass="entr" presetSubtype="10" fill="hold" grpId="0" nodeType="withEffect">
                                  <p:stCondLst>
                                    <p:cond delay="0"/>
                                  </p:stCondLst>
                                  <p:childTnLst>
                                    <p:set>
                                      <p:cBhvr>
                                        <p:cTn id="108" dur="1" fill="hold">
                                          <p:stCondLst>
                                            <p:cond delay="0"/>
                                          </p:stCondLst>
                                        </p:cTn>
                                        <p:tgtEl>
                                          <p:spTgt spid="36"/>
                                        </p:tgtEl>
                                        <p:attrNameLst>
                                          <p:attrName>style.visibility</p:attrName>
                                        </p:attrNameLst>
                                      </p:cBhvr>
                                      <p:to>
                                        <p:strVal val="visible"/>
                                      </p:to>
                                    </p:set>
                                    <p:animEffect transition="in" filter="blinds(horizontal)">
                                      <p:cBhvr>
                                        <p:cTn id="109" dur="500"/>
                                        <p:tgtEl>
                                          <p:spTgt spid="36"/>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blinds(horizontal)">
                                      <p:cBhvr>
                                        <p:cTn id="112" dur="500"/>
                                        <p:tgtEl>
                                          <p:spTgt spid="37"/>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blinds(horizontal)">
                                      <p:cBhvr>
                                        <p:cTn id="115" dur="500"/>
                                        <p:tgtEl>
                                          <p:spTgt spid="38"/>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39"/>
                                        </p:tgtEl>
                                        <p:attrNameLst>
                                          <p:attrName>style.visibility</p:attrName>
                                        </p:attrNameLst>
                                      </p:cBhvr>
                                      <p:to>
                                        <p:strVal val="visible"/>
                                      </p:to>
                                    </p:set>
                                    <p:animEffect transition="in" filter="blinds(horizontal)">
                                      <p:cBhvr>
                                        <p:cTn id="1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1" grpId="0" animBg="1"/>
      <p:bldP spid="12" grpId="0"/>
      <p:bldP spid="13" grpId="0"/>
      <p:bldP spid="15" grpId="0" animBg="1"/>
      <p:bldP spid="16" grpId="0"/>
      <p:bldP spid="17" grpId="0"/>
      <p:bldP spid="19" grpId="0" animBg="1"/>
      <p:bldP spid="20" grpId="0"/>
      <p:bldP spid="21" grpId="0"/>
      <p:bldP spid="23" grpId="0" animBg="1"/>
      <p:bldP spid="24" grpId="0"/>
      <p:bldP spid="25" grpId="0"/>
      <p:bldP spid="27" grpId="0" animBg="1"/>
      <p:bldP spid="28" grpId="0"/>
      <p:bldP spid="29" grpId="0"/>
      <p:bldP spid="31" grpId="0" animBg="1"/>
      <p:bldP spid="32" grpId="0"/>
      <p:bldP spid="33" grpId="0"/>
      <p:bldP spid="35" grpId="0" animBg="1"/>
      <p:bldP spid="36" grpId="0"/>
      <p:bldP spid="37" grpId="0"/>
      <p:bldP spid="38" grpId="0" animBg="1"/>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框架 1">
            <a:extLst>
              <a:ext uri="{FF2B5EF4-FFF2-40B4-BE49-F238E27FC236}">
                <a16:creationId xmlns:a16="http://schemas.microsoft.com/office/drawing/2014/main" id="{44301252-649F-E443-BCD6-99D0FC490BFA}"/>
              </a:ext>
            </a:extLst>
          </p:cNvPr>
          <p:cNvSpPr/>
          <p:nvPr/>
        </p:nvSpPr>
        <p:spPr>
          <a:xfrm>
            <a:off x="9347200" y="1930400"/>
            <a:ext cx="3220720" cy="3220720"/>
          </a:xfrm>
          <a:prstGeom prst="frame">
            <a:avLst>
              <a:gd name="adj1" fmla="val 177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弦形 2">
            <a:extLst>
              <a:ext uri="{FF2B5EF4-FFF2-40B4-BE49-F238E27FC236}">
                <a16:creationId xmlns:a16="http://schemas.microsoft.com/office/drawing/2014/main" id="{93385545-79C3-AA4D-A9B8-6ACBBC6A7671}"/>
              </a:ext>
            </a:extLst>
          </p:cNvPr>
          <p:cNvSpPr/>
          <p:nvPr/>
        </p:nvSpPr>
        <p:spPr>
          <a:xfrm>
            <a:off x="7904480" y="-416560"/>
            <a:ext cx="1320800" cy="1320800"/>
          </a:xfrm>
          <a:prstGeom prst="chord">
            <a:avLst>
              <a:gd name="adj1" fmla="val 20261942"/>
              <a:gd name="adj2" fmla="val 1213291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a:extLst>
              <a:ext uri="{FF2B5EF4-FFF2-40B4-BE49-F238E27FC236}">
                <a16:creationId xmlns:a16="http://schemas.microsoft.com/office/drawing/2014/main" id="{A5414736-CBCD-DA46-92BF-FBA41A43251A}"/>
              </a:ext>
            </a:extLst>
          </p:cNvPr>
          <p:cNvSpPr/>
          <p:nvPr/>
        </p:nvSpPr>
        <p:spPr>
          <a:xfrm>
            <a:off x="10393680" y="904240"/>
            <a:ext cx="426720" cy="426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0858BE8D-CB12-F440-AAE0-11E6B20F3BC2}"/>
              </a:ext>
            </a:extLst>
          </p:cNvPr>
          <p:cNvSpPr/>
          <p:nvPr/>
        </p:nvSpPr>
        <p:spPr>
          <a:xfrm>
            <a:off x="9895840" y="4744720"/>
            <a:ext cx="660400" cy="660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菱形 5">
            <a:extLst>
              <a:ext uri="{FF2B5EF4-FFF2-40B4-BE49-F238E27FC236}">
                <a16:creationId xmlns:a16="http://schemas.microsoft.com/office/drawing/2014/main" id="{E7D78F5B-A6C8-884E-9205-E4115A0ED68F}"/>
              </a:ext>
            </a:extLst>
          </p:cNvPr>
          <p:cNvSpPr/>
          <p:nvPr/>
        </p:nvSpPr>
        <p:spPr>
          <a:xfrm>
            <a:off x="332280" y="4471509"/>
            <a:ext cx="680720" cy="68072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饼形 6">
            <a:extLst>
              <a:ext uri="{FF2B5EF4-FFF2-40B4-BE49-F238E27FC236}">
                <a16:creationId xmlns:a16="http://schemas.microsoft.com/office/drawing/2014/main" id="{CA0D60BE-9998-DF42-A5A6-67905A11026B}"/>
              </a:ext>
            </a:extLst>
          </p:cNvPr>
          <p:cNvSpPr/>
          <p:nvPr/>
        </p:nvSpPr>
        <p:spPr>
          <a:xfrm>
            <a:off x="277215" y="829200"/>
            <a:ext cx="1336040" cy="1336040"/>
          </a:xfrm>
          <a:prstGeom prst="pie">
            <a:avLst>
              <a:gd name="adj1" fmla="val 10807632"/>
              <a:gd name="adj2" fmla="val 2608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同心圆 7">
            <a:extLst>
              <a:ext uri="{FF2B5EF4-FFF2-40B4-BE49-F238E27FC236}">
                <a16:creationId xmlns:a16="http://schemas.microsoft.com/office/drawing/2014/main" id="{F3600690-4858-8344-BF92-250B274561BB}"/>
              </a:ext>
            </a:extLst>
          </p:cNvPr>
          <p:cNvSpPr/>
          <p:nvPr/>
        </p:nvSpPr>
        <p:spPr>
          <a:xfrm>
            <a:off x="852332" y="4895850"/>
            <a:ext cx="2611120" cy="2611120"/>
          </a:xfrm>
          <a:prstGeom prst="donut">
            <a:avLst>
              <a:gd name="adj" fmla="val 232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框架 8">
            <a:extLst>
              <a:ext uri="{FF2B5EF4-FFF2-40B4-BE49-F238E27FC236}">
                <a16:creationId xmlns:a16="http://schemas.microsoft.com/office/drawing/2014/main" id="{59E06936-1A48-A848-9759-327FC1F0BA3D}"/>
              </a:ext>
            </a:extLst>
          </p:cNvPr>
          <p:cNvSpPr/>
          <p:nvPr/>
        </p:nvSpPr>
        <p:spPr>
          <a:xfrm rot="2700000">
            <a:off x="8151544" y="4015803"/>
            <a:ext cx="796926" cy="796926"/>
          </a:xfrm>
          <a:prstGeom prst="frame">
            <a:avLst>
              <a:gd name="adj1" fmla="val 438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乘 9">
            <a:extLst>
              <a:ext uri="{FF2B5EF4-FFF2-40B4-BE49-F238E27FC236}">
                <a16:creationId xmlns:a16="http://schemas.microsoft.com/office/drawing/2014/main" id="{4ADFED14-E92E-C249-A179-DF1EE88A097F}"/>
              </a:ext>
            </a:extLst>
          </p:cNvPr>
          <p:cNvSpPr/>
          <p:nvPr/>
        </p:nvSpPr>
        <p:spPr>
          <a:xfrm>
            <a:off x="6416951" y="807720"/>
            <a:ext cx="619760" cy="619760"/>
          </a:xfrm>
          <a:prstGeom prst="mathMultiply">
            <a:avLst/>
          </a:prstGeom>
          <a:no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同心圆 10">
            <a:extLst>
              <a:ext uri="{FF2B5EF4-FFF2-40B4-BE49-F238E27FC236}">
                <a16:creationId xmlns:a16="http://schemas.microsoft.com/office/drawing/2014/main" id="{42395CC1-071F-2747-B3E6-A5C289A68B52}"/>
              </a:ext>
            </a:extLst>
          </p:cNvPr>
          <p:cNvSpPr/>
          <p:nvPr/>
        </p:nvSpPr>
        <p:spPr>
          <a:xfrm>
            <a:off x="4693287" y="5871845"/>
            <a:ext cx="329565" cy="329565"/>
          </a:xfrm>
          <a:prstGeom prst="donut">
            <a:avLst>
              <a:gd name="adj" fmla="val 214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矩形 11">
            <a:extLst>
              <a:ext uri="{FF2B5EF4-FFF2-40B4-BE49-F238E27FC236}">
                <a16:creationId xmlns:a16="http://schemas.microsoft.com/office/drawing/2014/main" id="{95190316-ABBB-694D-8568-E8B57DFF6680}"/>
              </a:ext>
            </a:extLst>
          </p:cNvPr>
          <p:cNvSpPr/>
          <p:nvPr/>
        </p:nvSpPr>
        <p:spPr>
          <a:xfrm>
            <a:off x="4124327" y="6471920"/>
            <a:ext cx="315593" cy="60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78585449-0E56-774E-8D1F-4836FBEF51FD}"/>
              </a:ext>
            </a:extLst>
          </p:cNvPr>
          <p:cNvSpPr/>
          <p:nvPr/>
        </p:nvSpPr>
        <p:spPr>
          <a:xfrm>
            <a:off x="3707134" y="5598160"/>
            <a:ext cx="417193" cy="60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6D950A48-6CE8-0B4C-98F5-CB0DACDCEAA5}"/>
              </a:ext>
            </a:extLst>
          </p:cNvPr>
          <p:cNvSpPr/>
          <p:nvPr/>
        </p:nvSpPr>
        <p:spPr>
          <a:xfrm>
            <a:off x="7802880" y="6329680"/>
            <a:ext cx="1320800" cy="60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1CF398B4-D053-5A4A-B04A-C8C518C1FECB}"/>
              </a:ext>
            </a:extLst>
          </p:cNvPr>
          <p:cNvSpPr/>
          <p:nvPr/>
        </p:nvSpPr>
        <p:spPr>
          <a:xfrm>
            <a:off x="8955723" y="6116320"/>
            <a:ext cx="315593" cy="60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乘 15">
            <a:extLst>
              <a:ext uri="{FF2B5EF4-FFF2-40B4-BE49-F238E27FC236}">
                <a16:creationId xmlns:a16="http://schemas.microsoft.com/office/drawing/2014/main" id="{60B12EE4-7743-AC4C-9DFC-F80B74D7C758}"/>
              </a:ext>
            </a:extLst>
          </p:cNvPr>
          <p:cNvSpPr/>
          <p:nvPr/>
        </p:nvSpPr>
        <p:spPr>
          <a:xfrm>
            <a:off x="10820400" y="5527040"/>
            <a:ext cx="619760" cy="619760"/>
          </a:xfrm>
          <a:prstGeom prst="mathMultiply">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8CAAFB32-C986-8C4D-9D03-B80362C0E2D3}"/>
              </a:ext>
            </a:extLst>
          </p:cNvPr>
          <p:cNvSpPr/>
          <p:nvPr/>
        </p:nvSpPr>
        <p:spPr>
          <a:xfrm>
            <a:off x="8987815" y="3373120"/>
            <a:ext cx="718769" cy="60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44A7D964-B936-414E-93FC-748422B34B77}"/>
              </a:ext>
            </a:extLst>
          </p:cNvPr>
          <p:cNvSpPr txBox="1"/>
          <p:nvPr/>
        </p:nvSpPr>
        <p:spPr>
          <a:xfrm>
            <a:off x="1220084" y="2723494"/>
            <a:ext cx="6309602" cy="461772"/>
          </a:xfrm>
          <a:prstGeom prst="rect">
            <a:avLst/>
          </a:prstGeom>
          <a:noFill/>
        </p:spPr>
        <p:txBody>
          <a:bodyPr wrap="none" rtlCol="0">
            <a:normAutofit/>
          </a:bodyPr>
          <a:lstStyle/>
          <a:p>
            <a:r>
              <a:rPr kumimoji="1" lang="ko-KO" altLang="ko-KO" sz="2400">
                <a:solidFill>
                  <a:schemeClr val="tx2">
                    <a:lumMod val="75000"/>
                  </a:schemeClr>
                </a:solidFill>
                <a:latin typeface="NanumGothic"/>
                <a:ea typeface="NanumGothic"/>
              </a:rPr>
              <a:t>보고서를 마치겠습니다. 들어주셔서 감사합니다</a:t>
            </a:r>
          </a:p>
        </p:txBody>
      </p:sp>
      <p:sp>
        <p:nvSpPr>
          <p:cNvPr id="19" name="文本框 18">
            <a:extLst>
              <a:ext uri="{FF2B5EF4-FFF2-40B4-BE49-F238E27FC236}">
                <a16:creationId xmlns:a16="http://schemas.microsoft.com/office/drawing/2014/main" id="{74B1A991-5BAD-254D-A816-E61775908931}"/>
              </a:ext>
            </a:extLst>
          </p:cNvPr>
          <p:cNvSpPr txBox="1"/>
          <p:nvPr/>
        </p:nvSpPr>
        <p:spPr>
          <a:xfrm>
            <a:off x="1246225" y="2000049"/>
            <a:ext cx="4209180" cy="523342"/>
          </a:xfrm>
          <a:prstGeom prst="rect">
            <a:avLst/>
          </a:prstGeom>
          <a:noFill/>
        </p:spPr>
        <p:txBody>
          <a:bodyPr wrap="none" rtlCol="0">
            <a:normAutofit/>
          </a:bodyPr>
          <a:lstStyle/>
          <a:p>
            <a:r>
              <a:rPr kumimoji="1" lang="ko-KO" altLang="ko-KO" sz="2800">
                <a:solidFill>
                  <a:schemeClr val="tx2">
                    <a:lumMod val="75000"/>
                  </a:schemeClr>
                </a:solidFill>
                <a:latin typeface="NanumGothic"/>
                <a:ea typeface="NanumGothic"/>
              </a:rPr>
              <a:t>미니멀 스타일 작업 보고서</a:t>
            </a:r>
            <a:endParaRPr kumimoji="1" lang="zh-CN" altLang="en-US" sz="2800">
              <a:solidFill>
                <a:schemeClr val="tx2">
                  <a:lumMod val="75000"/>
                </a:schemeClr>
              </a:solidFill>
              <a:latin typeface="+mn-ea"/>
            </a:endParaRPr>
          </a:p>
        </p:txBody>
      </p:sp>
      <p:sp>
        <p:nvSpPr>
          <p:cNvPr id="20" name="文本框 19">
            <a:extLst>
              <a:ext uri="{FF2B5EF4-FFF2-40B4-BE49-F238E27FC236}">
                <a16:creationId xmlns:a16="http://schemas.microsoft.com/office/drawing/2014/main" id="{88ECEA4A-FBAD-A84D-B411-8122166C9CA9}"/>
              </a:ext>
            </a:extLst>
          </p:cNvPr>
          <p:cNvSpPr txBox="1"/>
          <p:nvPr/>
        </p:nvSpPr>
        <p:spPr>
          <a:xfrm>
            <a:off x="1246681" y="3539155"/>
            <a:ext cx="6905650" cy="285902"/>
          </a:xfrm>
          <a:prstGeom prst="rect">
            <a:avLst/>
          </a:prstGeom>
          <a:noFill/>
        </p:spPr>
        <p:txBody>
          <a:bodyPr wrap="square" rtlCol="0">
            <a:normAutofit/>
          </a:bodyPr>
          <a:lstStyle/>
          <a:p>
            <a:pPr>
              <a:lnSpc>
                <a:spcPct val="120000"/>
              </a:lnSpc>
            </a:pPr>
            <a:r>
              <a:rPr kumimoji="1" lang="ko-KO" altLang="ko-KO" sz="1100">
                <a:solidFill>
                  <a:schemeClr val="tx1">
                    <a:lumMod val="50000"/>
                    <a:lumOff val="50000"/>
                  </a:schemeClr>
                </a:solidFill>
                <a:latin typeface="NanumGothic"/>
                <a:ea typeface="NanumGothic"/>
              </a:rPr>
              <a:t>콘텐츠를 여기에 입력하거나 텍스트를 복사하여 이 상자에 붙여넣기를 선택하고 텍스트만 유지하도록 선택합니다.</a:t>
            </a:r>
          </a:p>
        </p:txBody>
      </p:sp>
      <p:sp>
        <p:nvSpPr>
          <p:cNvPr id="21" name="文本框 20">
            <a:extLst>
              <a:ext uri="{FF2B5EF4-FFF2-40B4-BE49-F238E27FC236}">
                <a16:creationId xmlns:a16="http://schemas.microsoft.com/office/drawing/2014/main" id="{FD2A4B85-D293-2B43-B99A-8699D0DEA548}"/>
              </a:ext>
            </a:extLst>
          </p:cNvPr>
          <p:cNvSpPr txBox="1"/>
          <p:nvPr/>
        </p:nvSpPr>
        <p:spPr>
          <a:xfrm>
            <a:off x="1244217" y="4189770"/>
            <a:ext cx="3230880" cy="274320"/>
          </a:xfrm>
          <a:prstGeom prst="rect">
            <a:avLst/>
          </a:prstGeom>
          <a:noFill/>
        </p:spPr>
        <p:txBody>
          <a:bodyPr wrap="square" rtlCol="0">
            <a:normAutofit/>
          </a:bodyPr>
          <a:lstStyle/>
          <a:p>
            <a:pPr algn="dist"/>
            <a:r>
              <a:rPr kumimoji="1" lang="ko-KO" altLang="ko-KO" sz="1200">
                <a:solidFill>
                  <a:schemeClr val="tx2">
                    <a:lumMod val="75000"/>
                  </a:schemeClr>
                </a:solidFill>
                <a:latin typeface="NanumGothic"/>
                <a:ea typeface="NanumGothic"/>
              </a:rPr>
              <a:t>기자: Slidesdocs.com 날짜: 20XX-XX-XX</a:t>
            </a:r>
            <a:endParaRPr kumimoji="1" lang="zh-CN" altLang="en-US" sz="1400">
              <a:solidFill>
                <a:schemeClr val="tx2">
                  <a:lumMod val="75000"/>
                </a:schemeClr>
              </a:solidFill>
              <a:latin typeface="+mn-ea"/>
            </a:endParaRPr>
          </a:p>
        </p:txBody>
      </p:sp>
    </p:spTree>
    <p:extLst>
      <p:ext uri="{BB962C8B-B14F-4D97-AF65-F5344CB8AC3E}">
        <p14:creationId xmlns:p14="http://schemas.microsoft.com/office/powerpoint/2010/main" val="53399004"/>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checkerboard(across)">
                                      <p:cBhvr>
                                        <p:cTn id="10" dur="500"/>
                                        <p:tgtEl>
                                          <p:spTgt spid="19"/>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checkerboard(across)">
                                      <p:cBhvr>
                                        <p:cTn id="13" dur="500"/>
                                        <p:tgtEl>
                                          <p:spTgt spid="20"/>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checkerboard(across)">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EBE0331-A95A-1B47-9146-69401457EC6F}"/>
              </a:ext>
            </a:extLst>
          </p:cNvPr>
          <p:cNvSpPr txBox="1"/>
          <p:nvPr/>
        </p:nvSpPr>
        <p:spPr>
          <a:xfrm>
            <a:off x="2949662" y="2927018"/>
            <a:ext cx="6500961" cy="731520"/>
          </a:xfrm>
          <a:prstGeom prst="rect">
            <a:avLst/>
          </a:prstGeom>
          <a:noFill/>
        </p:spPr>
        <p:txBody>
          <a:bodyPr wrap="square" rtlCol="0">
            <a:normAutofit/>
          </a:bodyPr>
          <a:lstStyle/>
          <a:p>
            <a:pPr algn="dist"/>
            <a:r>
              <a:rPr kumimoji="1" lang="ko-KO" altLang="ko-KO" sz="4200">
                <a:solidFill>
                  <a:schemeClr val="tx1">
                    <a:lumMod val="75000"/>
                    <a:lumOff val="25000"/>
                  </a:schemeClr>
                </a:solidFill>
                <a:latin typeface="NanumGothic"/>
                <a:ea typeface="NanumGothic"/>
              </a:rPr>
              <a:t>제목 텍스트를 입력하세요.</a:t>
            </a:r>
          </a:p>
        </p:txBody>
      </p:sp>
      <p:sp>
        <p:nvSpPr>
          <p:cNvPr id="3" name="文本框 2">
            <a:extLst>
              <a:ext uri="{FF2B5EF4-FFF2-40B4-BE49-F238E27FC236}">
                <a16:creationId xmlns:a16="http://schemas.microsoft.com/office/drawing/2014/main" id="{70530273-A753-1B47-AF11-E509F0EDA5B7}"/>
              </a:ext>
            </a:extLst>
          </p:cNvPr>
          <p:cNvSpPr txBox="1"/>
          <p:nvPr/>
        </p:nvSpPr>
        <p:spPr>
          <a:xfrm>
            <a:off x="5385656" y="2161626"/>
            <a:ext cx="1398464" cy="523342"/>
          </a:xfrm>
          <a:prstGeom prst="rect">
            <a:avLst/>
          </a:prstGeom>
          <a:noFill/>
        </p:spPr>
        <p:txBody>
          <a:bodyPr wrap="none" rtlCol="0">
            <a:normAutofit/>
          </a:bodyPr>
          <a:lstStyle/>
          <a:p>
            <a:r>
              <a:rPr kumimoji="1" lang="ko-KO" altLang="ko-KO" sz="2800">
                <a:solidFill>
                  <a:schemeClr val="tx1">
                    <a:lumMod val="75000"/>
                    <a:lumOff val="25000"/>
                  </a:schemeClr>
                </a:solidFill>
                <a:latin typeface="NanumGothic"/>
                <a:ea typeface="NanumGothic"/>
              </a:rPr>
              <a:t>파트 01</a:t>
            </a:r>
            <a:endParaRPr kumimoji="1" lang="zh-CN" altLang="en-US" sz="2800">
              <a:solidFill>
                <a:schemeClr val="tx1">
                  <a:lumMod val="75000"/>
                  <a:lumOff val="25000"/>
                </a:schemeClr>
              </a:solidFill>
              <a:latin typeface="+mj-ea"/>
              <a:ea typeface="+mj-ea"/>
            </a:endParaRPr>
          </a:p>
        </p:txBody>
      </p:sp>
      <p:sp>
        <p:nvSpPr>
          <p:cNvPr id="4" name="文本框 3">
            <a:extLst>
              <a:ext uri="{FF2B5EF4-FFF2-40B4-BE49-F238E27FC236}">
                <a16:creationId xmlns:a16="http://schemas.microsoft.com/office/drawing/2014/main" id="{A5B3D8E8-A62A-FF47-B9E9-1635B8401AB2}"/>
              </a:ext>
            </a:extLst>
          </p:cNvPr>
          <p:cNvSpPr txBox="1"/>
          <p:nvPr/>
        </p:nvSpPr>
        <p:spPr>
          <a:xfrm>
            <a:off x="2756153" y="3880159"/>
            <a:ext cx="6887978" cy="469087"/>
          </a:xfrm>
          <a:prstGeom prst="rect">
            <a:avLst/>
          </a:prstGeom>
          <a:noFill/>
        </p:spPr>
        <p:txBody>
          <a:bodyPr wrap="square" rtlCol="0">
            <a:normAutofit/>
          </a:bodyPr>
          <a:lstStyle/>
          <a:p>
            <a:pPr algn="ctr">
              <a:lnSpc>
                <a:spcPct val="120000"/>
              </a:lnSpc>
            </a:pPr>
            <a:r>
              <a:rPr lang="ko-KO" altLang="ko-KO" sz="1050">
                <a:solidFill>
                  <a:schemeClr val="tx1">
                    <a:lumMod val="65000"/>
                    <a:lumOff val="35000"/>
                  </a:schemeClr>
                </a:solidFill>
                <a:latin typeface="NanumGothic"/>
                <a:ea typeface="NanumGothic"/>
              </a:rPr>
              <a:t>콘텐츠를 여기에 입력하거나 텍스트를 복사하여 이 상자에 붙여넣기를 선택하고 텍스트만 유지하도록 선택합니다. 콘텐츠를 여기에 입력하거나 텍스트를 복사하여 이 상자에 붙여넣기를 선택합니다.</a:t>
            </a:r>
          </a:p>
        </p:txBody>
      </p:sp>
      <p:sp>
        <p:nvSpPr>
          <p:cNvPr id="5" name="框架 4">
            <a:extLst>
              <a:ext uri="{FF2B5EF4-FFF2-40B4-BE49-F238E27FC236}">
                <a16:creationId xmlns:a16="http://schemas.microsoft.com/office/drawing/2014/main" id="{8AF738F8-262B-834F-828C-68C36FDFDCAA}"/>
              </a:ext>
            </a:extLst>
          </p:cNvPr>
          <p:cNvSpPr/>
          <p:nvPr/>
        </p:nvSpPr>
        <p:spPr>
          <a:xfrm>
            <a:off x="-465799" y="5825786"/>
            <a:ext cx="2631065" cy="1297292"/>
          </a:xfrm>
          <a:prstGeom prst="frame">
            <a:avLst>
              <a:gd name="adj1" fmla="val 3411"/>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弦形 5">
            <a:extLst>
              <a:ext uri="{FF2B5EF4-FFF2-40B4-BE49-F238E27FC236}">
                <a16:creationId xmlns:a16="http://schemas.microsoft.com/office/drawing/2014/main" id="{220BCCFD-553F-434D-95B8-B2DE66F08413}"/>
              </a:ext>
            </a:extLst>
          </p:cNvPr>
          <p:cNvSpPr/>
          <p:nvPr/>
        </p:nvSpPr>
        <p:spPr>
          <a:xfrm>
            <a:off x="10284673" y="-443270"/>
            <a:ext cx="1320800" cy="1320800"/>
          </a:xfrm>
          <a:prstGeom prst="chord">
            <a:avLst>
              <a:gd name="adj1" fmla="val 20261942"/>
              <a:gd name="adj2" fmla="val 1213291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a:extLst>
              <a:ext uri="{FF2B5EF4-FFF2-40B4-BE49-F238E27FC236}">
                <a16:creationId xmlns:a16="http://schemas.microsoft.com/office/drawing/2014/main" id="{3257CCB0-37D2-CE4B-AFFB-047D02A539B9}"/>
              </a:ext>
            </a:extLst>
          </p:cNvPr>
          <p:cNvSpPr/>
          <p:nvPr/>
        </p:nvSpPr>
        <p:spPr>
          <a:xfrm>
            <a:off x="10679160" y="5963920"/>
            <a:ext cx="426720" cy="426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C9C312A9-EE5B-5742-8EC8-2B4B7D25AC09}"/>
              </a:ext>
            </a:extLst>
          </p:cNvPr>
          <p:cNvSpPr/>
          <p:nvPr/>
        </p:nvSpPr>
        <p:spPr>
          <a:xfrm>
            <a:off x="1688731" y="5495586"/>
            <a:ext cx="660400" cy="660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饼形 8">
            <a:extLst>
              <a:ext uri="{FF2B5EF4-FFF2-40B4-BE49-F238E27FC236}">
                <a16:creationId xmlns:a16="http://schemas.microsoft.com/office/drawing/2014/main" id="{91B6E3EE-3EE4-134D-A8B9-FB72F7D099D3}"/>
              </a:ext>
            </a:extLst>
          </p:cNvPr>
          <p:cNvSpPr/>
          <p:nvPr/>
        </p:nvSpPr>
        <p:spPr>
          <a:xfrm>
            <a:off x="108546" y="5009815"/>
            <a:ext cx="1336040" cy="1336040"/>
          </a:xfrm>
          <a:prstGeom prst="pie">
            <a:avLst>
              <a:gd name="adj1" fmla="val 10807632"/>
              <a:gd name="adj2" fmla="val 2608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同心圆 9">
            <a:extLst>
              <a:ext uri="{FF2B5EF4-FFF2-40B4-BE49-F238E27FC236}">
                <a16:creationId xmlns:a16="http://schemas.microsoft.com/office/drawing/2014/main" id="{EDD46E32-5D37-864B-B5D6-5F7FE46D5511}"/>
              </a:ext>
            </a:extLst>
          </p:cNvPr>
          <p:cNvSpPr/>
          <p:nvPr/>
        </p:nvSpPr>
        <p:spPr>
          <a:xfrm>
            <a:off x="7351840" y="-1544783"/>
            <a:ext cx="2611120" cy="2611120"/>
          </a:xfrm>
          <a:prstGeom prst="donut">
            <a:avLst>
              <a:gd name="adj" fmla="val 2326"/>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乘 10">
            <a:extLst>
              <a:ext uri="{FF2B5EF4-FFF2-40B4-BE49-F238E27FC236}">
                <a16:creationId xmlns:a16="http://schemas.microsoft.com/office/drawing/2014/main" id="{E9071E86-158D-B54F-BB9B-D348B5034416}"/>
              </a:ext>
            </a:extLst>
          </p:cNvPr>
          <p:cNvSpPr/>
          <p:nvPr/>
        </p:nvSpPr>
        <p:spPr>
          <a:xfrm>
            <a:off x="11295593" y="5867400"/>
            <a:ext cx="619760" cy="619760"/>
          </a:xfrm>
          <a:prstGeom prst="mathMultiply">
            <a:avLst/>
          </a:prstGeom>
          <a:no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同心圆 11">
            <a:extLst>
              <a:ext uri="{FF2B5EF4-FFF2-40B4-BE49-F238E27FC236}">
                <a16:creationId xmlns:a16="http://schemas.microsoft.com/office/drawing/2014/main" id="{F138A332-A5B3-8E49-A329-FD67E81596E4}"/>
              </a:ext>
            </a:extLst>
          </p:cNvPr>
          <p:cNvSpPr/>
          <p:nvPr/>
        </p:nvSpPr>
        <p:spPr>
          <a:xfrm>
            <a:off x="1187730" y="901555"/>
            <a:ext cx="329565" cy="329565"/>
          </a:xfrm>
          <a:prstGeom prst="donut">
            <a:avLst>
              <a:gd name="adj" fmla="val 214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矩形 12">
            <a:extLst>
              <a:ext uri="{FF2B5EF4-FFF2-40B4-BE49-F238E27FC236}">
                <a16:creationId xmlns:a16="http://schemas.microsoft.com/office/drawing/2014/main" id="{7DB83480-8B00-C841-8F3F-888915F0205D}"/>
              </a:ext>
            </a:extLst>
          </p:cNvPr>
          <p:cNvSpPr/>
          <p:nvPr/>
        </p:nvSpPr>
        <p:spPr>
          <a:xfrm>
            <a:off x="618770" y="1501630"/>
            <a:ext cx="315593" cy="60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64E380CB-7CBF-EA48-B0A2-915CE2949DA9}"/>
              </a:ext>
            </a:extLst>
          </p:cNvPr>
          <p:cNvSpPr/>
          <p:nvPr/>
        </p:nvSpPr>
        <p:spPr>
          <a:xfrm>
            <a:off x="201577" y="627870"/>
            <a:ext cx="417193" cy="60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F940F089-43CD-2E44-A361-3BF025291E94}"/>
              </a:ext>
            </a:extLst>
          </p:cNvPr>
          <p:cNvSpPr/>
          <p:nvPr/>
        </p:nvSpPr>
        <p:spPr>
          <a:xfrm>
            <a:off x="7802880" y="6329680"/>
            <a:ext cx="1320800" cy="60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DAD79559-51FA-6644-8892-5EFB4B5932CE}"/>
              </a:ext>
            </a:extLst>
          </p:cNvPr>
          <p:cNvSpPr/>
          <p:nvPr/>
        </p:nvSpPr>
        <p:spPr>
          <a:xfrm>
            <a:off x="8955723" y="6116320"/>
            <a:ext cx="315593" cy="60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9B830CB7-709F-EB42-BE81-B9A401F8D24D}"/>
              </a:ext>
            </a:extLst>
          </p:cNvPr>
          <p:cNvSpPr/>
          <p:nvPr/>
        </p:nvSpPr>
        <p:spPr>
          <a:xfrm>
            <a:off x="1871299" y="816570"/>
            <a:ext cx="718769" cy="60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46469529"/>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F017779A-458B-4445-94DD-44B3225E0780}"/>
              </a:ext>
            </a:extLst>
          </p:cNvPr>
          <p:cNvSpPr/>
          <p:nvPr/>
        </p:nvSpPr>
        <p:spPr>
          <a:xfrm>
            <a:off x="1425851" y="1697800"/>
            <a:ext cx="3162925" cy="4003187"/>
          </a:xfrm>
          <a:prstGeom prst="roundRect">
            <a:avLst>
              <a:gd name="adj" fmla="val 671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875D9FBC-070D-FD4B-AD47-7A5D825163C6}"/>
              </a:ext>
            </a:extLst>
          </p:cNvPr>
          <p:cNvSpPr txBox="1"/>
          <p:nvPr/>
        </p:nvSpPr>
        <p:spPr>
          <a:xfrm>
            <a:off x="1710852" y="3512660"/>
            <a:ext cx="2584735" cy="343205"/>
          </a:xfrm>
          <a:prstGeom prst="rect">
            <a:avLst/>
          </a:prstGeom>
          <a:noFill/>
        </p:spPr>
        <p:txBody>
          <a:bodyPr wrap="square">
            <a:normAutofit/>
          </a:bodyPr>
          <a:lstStyle/>
          <a:p>
            <a:pPr marL="171450" indent="-171450">
              <a:lnSpc>
                <a:spcPct val="120000"/>
              </a:lnSpc>
              <a:buFont typeface="Arial" panose="020B0604020202020204" pitchFamily="34" charset="0"/>
              <a:buChar char="•"/>
            </a:pPr>
            <a:r>
              <a:rPr kumimoji="1" lang="ko-KO" altLang="ko-KO" sz="700">
                <a:solidFill>
                  <a:schemeClr val="tx1">
                    <a:lumMod val="65000"/>
                    <a:lumOff val="35000"/>
                  </a:schemeClr>
                </a:solidFill>
                <a:latin typeface="NanumGothic"/>
                <a:ea typeface="NanumGothic"/>
                <a:cs typeface="+mn-ea"/>
                <a:sym typeface="+mn-lt"/>
              </a:rPr>
              <a:t>저희 PPT 템플릿을 이용해 주셔서 감사합니다. 여기에 필요한</a:t>
            </a:r>
          </a:p>
        </p:txBody>
      </p:sp>
      <p:sp>
        <p:nvSpPr>
          <p:cNvPr id="4" name="文本框 3">
            <a:extLst>
              <a:ext uri="{FF2B5EF4-FFF2-40B4-BE49-F238E27FC236}">
                <a16:creationId xmlns:a16="http://schemas.microsoft.com/office/drawing/2014/main" id="{F06E601A-A8A9-904B-A652-C6EC0367E904}"/>
              </a:ext>
            </a:extLst>
          </p:cNvPr>
          <p:cNvSpPr txBox="1"/>
          <p:nvPr/>
        </p:nvSpPr>
        <p:spPr>
          <a:xfrm>
            <a:off x="1710852" y="4663772"/>
            <a:ext cx="2584735" cy="343205"/>
          </a:xfrm>
          <a:prstGeom prst="rect">
            <a:avLst/>
          </a:prstGeom>
          <a:noFill/>
        </p:spPr>
        <p:txBody>
          <a:bodyPr wrap="square">
            <a:normAutofit/>
          </a:bodyPr>
          <a:lstStyle/>
          <a:p>
            <a:pPr marL="171450" indent="-171450">
              <a:lnSpc>
                <a:spcPct val="120000"/>
              </a:lnSpc>
              <a:buFont typeface="Arial" panose="020B0604020202020204" pitchFamily="34" charset="0"/>
              <a:buChar char="•"/>
            </a:pPr>
            <a:r>
              <a:rPr kumimoji="1" lang="ko-KO" altLang="ko-KO" sz="700">
                <a:solidFill>
                  <a:schemeClr val="tx1">
                    <a:lumMod val="65000"/>
                    <a:lumOff val="35000"/>
                  </a:schemeClr>
                </a:solidFill>
                <a:latin typeface="NanumGothic"/>
                <a:ea typeface="NanumGothic"/>
                <a:cs typeface="+mn-ea"/>
                <a:sym typeface="+mn-lt"/>
              </a:rPr>
              <a:t>저희 PPT 템플릿을 이용해 주셔서 감사합니다. 여기에 필요한</a:t>
            </a:r>
          </a:p>
        </p:txBody>
      </p:sp>
      <p:sp>
        <p:nvSpPr>
          <p:cNvPr id="5" name="文本框 4">
            <a:extLst>
              <a:ext uri="{FF2B5EF4-FFF2-40B4-BE49-F238E27FC236}">
                <a16:creationId xmlns:a16="http://schemas.microsoft.com/office/drawing/2014/main" id="{7FD9C021-E64F-A149-9E21-BD801DD80ED2}"/>
              </a:ext>
            </a:extLst>
          </p:cNvPr>
          <p:cNvSpPr txBox="1"/>
          <p:nvPr/>
        </p:nvSpPr>
        <p:spPr>
          <a:xfrm>
            <a:off x="5436950" y="1755606"/>
            <a:ext cx="5378454" cy="1543202"/>
          </a:xfrm>
          <a:prstGeom prst="rect">
            <a:avLst/>
          </a:prstGeom>
          <a:noFill/>
        </p:spPr>
        <p:txBody>
          <a:bodyPr wrap="square" rtlCol="0">
            <a:normAutofit/>
          </a:bodyPr>
          <a:lstStyle/>
          <a:p>
            <a:pPr marL="171450" indent="-171450">
              <a:lnSpc>
                <a:spcPct val="120000"/>
              </a:lnSpc>
              <a:buFont typeface="Arial" panose="020B0604020202020204" pitchFamily="34" charset="0"/>
              <a:buChar char="•"/>
            </a:pPr>
            <a:r>
              <a:rPr kumimoji="1" lang="ko-KO" altLang="ko-KO" sz="1100" dirty="0">
                <a:solidFill>
                  <a:schemeClr val="tx1">
                    <a:lumMod val="65000"/>
                    <a:lumOff val="35000"/>
                  </a:schemeClr>
                </a:solidFill>
                <a:latin typeface="NanumGothic"/>
                <a:ea typeface="NanumGothic"/>
              </a:rPr>
              <a:t>저희 PPT 템플릿을 이용해 주셔서 감사합니다. 여기에 필요한 텍스트 내용을 입력해 주세요. 저희 PPT 템플릿을 이용해 주셔서 감사합니다. PPT 템플릿을 이용해 주셔서 감사합니다. 여기에 필요한 텍스트를 입력하세요. 저희 PPT 템플릿을 이용해 주셔서</a:t>
            </a:r>
            <a:endParaRPr kumimoji="1" lang="en-US" altLang="zh-CN" sz="1100" dirty="0">
              <a:solidFill>
                <a:schemeClr val="tx1">
                  <a:lumMod val="65000"/>
                  <a:lumOff val="35000"/>
                </a:schemeClr>
              </a:solidFill>
              <a:latin typeface="+mn-ea"/>
            </a:endParaRPr>
          </a:p>
          <a:p>
            <a:pPr marL="171450" indent="-171450">
              <a:lnSpc>
                <a:spcPct val="150000"/>
              </a:lnSpc>
              <a:buFont typeface="Arial" panose="020B0604020202020204" pitchFamily="34" charset="0"/>
              <a:buChar char="•"/>
            </a:pPr>
            <a:endParaRPr kumimoji="1" lang="en-US" altLang="zh-CN" sz="1100" dirty="0">
              <a:solidFill>
                <a:schemeClr val="tx1">
                  <a:lumMod val="65000"/>
                  <a:lumOff val="35000"/>
                </a:schemeClr>
              </a:solidFill>
              <a:latin typeface="+mn-ea"/>
            </a:endParaRPr>
          </a:p>
          <a:p>
            <a:pPr marL="171450" indent="-171450">
              <a:lnSpc>
                <a:spcPct val="120000"/>
              </a:lnSpc>
              <a:buFont typeface="Arial" panose="020B0604020202020204" pitchFamily="34" charset="0"/>
              <a:buChar char="•"/>
            </a:pPr>
            <a:r>
              <a:rPr kumimoji="1" lang="ko-KO" altLang="ko-KO" sz="1100" dirty="0">
                <a:solidFill>
                  <a:schemeClr val="tx1">
                    <a:lumMod val="65000"/>
                    <a:lumOff val="35000"/>
                  </a:schemeClr>
                </a:solidFill>
                <a:latin typeface="NanumGothic"/>
                <a:ea typeface="NanumGothic"/>
              </a:rPr>
              <a:t>저희 PPT 템플릿을 이용해 주셔서 감사합니다. 여기에 필요한 텍스트 내용을 입력해 주세요. 저희 PPT 템플릿을 이용해 주셔서 감사합니다. PPT 템플릿을 이용해 주셔서 감사합니다. 여기에 필요한 텍스트를 입력하세요. 저희 PPT 템플릿을 이용해 주셔서</a:t>
            </a:r>
          </a:p>
        </p:txBody>
      </p:sp>
      <p:sp>
        <p:nvSpPr>
          <p:cNvPr id="6" name="文本框 5">
            <a:extLst>
              <a:ext uri="{FF2B5EF4-FFF2-40B4-BE49-F238E27FC236}">
                <a16:creationId xmlns:a16="http://schemas.microsoft.com/office/drawing/2014/main" id="{AF49A760-6816-104B-9461-5C51FE076DD9}"/>
              </a:ext>
            </a:extLst>
          </p:cNvPr>
          <p:cNvSpPr txBox="1"/>
          <p:nvPr/>
        </p:nvSpPr>
        <p:spPr>
          <a:xfrm>
            <a:off x="5726349" y="4926921"/>
            <a:ext cx="2277875" cy="407213"/>
          </a:xfrm>
          <a:prstGeom prst="rect">
            <a:avLst/>
          </a:prstGeom>
          <a:noFill/>
        </p:spPr>
        <p:txBody>
          <a:bodyPr wrap="square" rtlCol="0">
            <a:normAutofit/>
          </a:bodyPr>
          <a:lstStyle/>
          <a:p>
            <a:pPr>
              <a:lnSpc>
                <a:spcPct val="104000"/>
              </a:lnSpc>
            </a:pPr>
            <a:r>
              <a:rPr kumimoji="1" lang="ko-KO" altLang="ko-KO" sz="1000">
                <a:solidFill>
                  <a:schemeClr val="tx1">
                    <a:lumMod val="65000"/>
                    <a:lumOff val="35000"/>
                  </a:schemeClr>
                </a:solidFill>
                <a:latin typeface="NanumGothic"/>
                <a:ea typeface="NanumGothic"/>
                <a:cs typeface="+mn-ea"/>
                <a:sym typeface="+mn-lt"/>
              </a:rPr>
              <a:t>여기에 필요한 텍스트 내용을 입력해주세요.PPT 템플릿을 이용해 주셔서</a:t>
            </a:r>
            <a:endParaRPr kumimoji="1" lang="en-US" altLang="zh-CN" sz="1200">
              <a:solidFill>
                <a:schemeClr val="tx1">
                  <a:lumMod val="65000"/>
                  <a:lumOff val="35000"/>
                </a:schemeClr>
              </a:solidFill>
              <a:latin typeface="+mn-ea"/>
              <a:cs typeface="+mn-ea"/>
              <a:sym typeface="+mn-lt"/>
            </a:endParaRPr>
          </a:p>
        </p:txBody>
      </p:sp>
      <p:sp>
        <p:nvSpPr>
          <p:cNvPr id="7" name="文本框 6">
            <a:extLst>
              <a:ext uri="{FF2B5EF4-FFF2-40B4-BE49-F238E27FC236}">
                <a16:creationId xmlns:a16="http://schemas.microsoft.com/office/drawing/2014/main" id="{3B8651D2-53AF-FF4D-A5A2-27F8A219D47F}"/>
              </a:ext>
            </a:extLst>
          </p:cNvPr>
          <p:cNvSpPr txBox="1"/>
          <p:nvPr/>
        </p:nvSpPr>
        <p:spPr>
          <a:xfrm>
            <a:off x="8512810" y="4926921"/>
            <a:ext cx="2277875" cy="407213"/>
          </a:xfrm>
          <a:prstGeom prst="rect">
            <a:avLst/>
          </a:prstGeom>
          <a:noFill/>
        </p:spPr>
        <p:txBody>
          <a:bodyPr wrap="square" rtlCol="0">
            <a:normAutofit/>
          </a:bodyPr>
          <a:lstStyle/>
          <a:p>
            <a:pPr>
              <a:lnSpc>
                <a:spcPct val="104000"/>
              </a:lnSpc>
            </a:pPr>
            <a:r>
              <a:rPr kumimoji="1" lang="ko-KO" altLang="ko-KO" sz="1000">
                <a:solidFill>
                  <a:schemeClr val="tx1">
                    <a:lumMod val="65000"/>
                    <a:lumOff val="35000"/>
                  </a:schemeClr>
                </a:solidFill>
                <a:latin typeface="NanumGothic"/>
                <a:ea typeface="NanumGothic"/>
                <a:cs typeface="+mn-ea"/>
                <a:sym typeface="+mn-lt"/>
              </a:rPr>
              <a:t>여기에 필요한 텍스트 내용을 입력해주세요.PPT 템플릿을 이용해 주셔서</a:t>
            </a:r>
            <a:endParaRPr kumimoji="1" lang="en-US" altLang="zh-CN" sz="1200">
              <a:solidFill>
                <a:schemeClr val="tx1">
                  <a:lumMod val="65000"/>
                  <a:lumOff val="35000"/>
                </a:schemeClr>
              </a:solidFill>
              <a:latin typeface="+mn-ea"/>
              <a:cs typeface="+mn-ea"/>
              <a:sym typeface="+mn-lt"/>
            </a:endParaRPr>
          </a:p>
        </p:txBody>
      </p:sp>
      <p:sp>
        <p:nvSpPr>
          <p:cNvPr id="8" name="圆角矩形 7">
            <a:extLst>
              <a:ext uri="{FF2B5EF4-FFF2-40B4-BE49-F238E27FC236}">
                <a16:creationId xmlns:a16="http://schemas.microsoft.com/office/drawing/2014/main" id="{64758D75-C105-A942-9F24-611B83EC01E8}"/>
              </a:ext>
            </a:extLst>
          </p:cNvPr>
          <p:cNvSpPr/>
          <p:nvPr/>
        </p:nvSpPr>
        <p:spPr>
          <a:xfrm>
            <a:off x="5623810" y="3901828"/>
            <a:ext cx="5176603" cy="1745657"/>
          </a:xfrm>
          <a:prstGeom prst="roundRect">
            <a:avLst>
              <a:gd name="adj" fmla="val 8866"/>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Freeform 125">
            <a:extLst>
              <a:ext uri="{FF2B5EF4-FFF2-40B4-BE49-F238E27FC236}">
                <a16:creationId xmlns:a16="http://schemas.microsoft.com/office/drawing/2014/main" id="{9E45F3F9-7347-F147-A599-9C1ACA939AC4}"/>
              </a:ext>
            </a:extLst>
          </p:cNvPr>
          <p:cNvSpPr>
            <a:spLocks noChangeArrowheads="1"/>
          </p:cNvSpPr>
          <p:nvPr/>
        </p:nvSpPr>
        <p:spPr bwMode="auto">
          <a:xfrm>
            <a:off x="6506040" y="4129604"/>
            <a:ext cx="587647" cy="654312"/>
          </a:xfrm>
          <a:custGeom>
            <a:avLst/>
            <a:gdLst>
              <a:gd name="T0" fmla="*/ 525 w 1051"/>
              <a:gd name="T1" fmla="*/ 235 h 1168"/>
              <a:gd name="T2" fmla="*/ 582 w 1051"/>
              <a:gd name="T3" fmla="*/ 175 h 1168"/>
              <a:gd name="T4" fmla="*/ 525 w 1051"/>
              <a:gd name="T5" fmla="*/ 118 h 1168"/>
              <a:gd name="T6" fmla="*/ 468 w 1051"/>
              <a:gd name="T7" fmla="*/ 175 h 1168"/>
              <a:gd name="T8" fmla="*/ 525 w 1051"/>
              <a:gd name="T9" fmla="*/ 235 h 1168"/>
              <a:gd name="T10" fmla="*/ 582 w 1051"/>
              <a:gd name="T11" fmla="*/ 760 h 1168"/>
              <a:gd name="T12" fmla="*/ 582 w 1051"/>
              <a:gd name="T13" fmla="*/ 410 h 1168"/>
              <a:gd name="T14" fmla="*/ 468 w 1051"/>
              <a:gd name="T15" fmla="*/ 410 h 1168"/>
              <a:gd name="T16" fmla="*/ 468 w 1051"/>
              <a:gd name="T17" fmla="*/ 760 h 1168"/>
              <a:gd name="T18" fmla="*/ 582 w 1051"/>
              <a:gd name="T19" fmla="*/ 760 h 1168"/>
              <a:gd name="T20" fmla="*/ 582 w 1051"/>
              <a:gd name="T21" fmla="*/ 992 h 1168"/>
              <a:gd name="T22" fmla="*/ 582 w 1051"/>
              <a:gd name="T23" fmla="*/ 875 h 1168"/>
              <a:gd name="T24" fmla="*/ 468 w 1051"/>
              <a:gd name="T25" fmla="*/ 875 h 1168"/>
              <a:gd name="T26" fmla="*/ 468 w 1051"/>
              <a:gd name="T27" fmla="*/ 992 h 1168"/>
              <a:gd name="T28" fmla="*/ 582 w 1051"/>
              <a:gd name="T29" fmla="*/ 992 h 1168"/>
              <a:gd name="T30" fmla="*/ 932 w 1051"/>
              <a:gd name="T31" fmla="*/ 118 h 1168"/>
              <a:gd name="T32" fmla="*/ 1050 w 1051"/>
              <a:gd name="T33" fmla="*/ 235 h 1168"/>
              <a:gd name="T34" fmla="*/ 1050 w 1051"/>
              <a:gd name="T35" fmla="*/ 1050 h 1168"/>
              <a:gd name="T36" fmla="*/ 932 w 1051"/>
              <a:gd name="T37" fmla="*/ 1167 h 1168"/>
              <a:gd name="T38" fmla="*/ 118 w 1051"/>
              <a:gd name="T39" fmla="*/ 1167 h 1168"/>
              <a:gd name="T40" fmla="*/ 0 w 1051"/>
              <a:gd name="T41" fmla="*/ 1050 h 1168"/>
              <a:gd name="T42" fmla="*/ 0 w 1051"/>
              <a:gd name="T43" fmla="*/ 235 h 1168"/>
              <a:gd name="T44" fmla="*/ 118 w 1051"/>
              <a:gd name="T45" fmla="*/ 118 h 1168"/>
              <a:gd name="T46" fmla="*/ 361 w 1051"/>
              <a:gd name="T47" fmla="*/ 118 h 1168"/>
              <a:gd name="T48" fmla="*/ 525 w 1051"/>
              <a:gd name="T49" fmla="*/ 0 h 1168"/>
              <a:gd name="T50" fmla="*/ 689 w 1051"/>
              <a:gd name="T51" fmla="*/ 118 h 1168"/>
              <a:gd name="T52" fmla="*/ 932 w 1051"/>
              <a:gd name="T53" fmla="*/ 118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51" h="1168">
                <a:moveTo>
                  <a:pt x="525" y="235"/>
                </a:moveTo>
                <a:cubicBezTo>
                  <a:pt x="558" y="235"/>
                  <a:pt x="582" y="208"/>
                  <a:pt x="582" y="175"/>
                </a:cubicBezTo>
                <a:cubicBezTo>
                  <a:pt x="582" y="143"/>
                  <a:pt x="558" y="118"/>
                  <a:pt x="525" y="118"/>
                </a:cubicBezTo>
                <a:cubicBezTo>
                  <a:pt x="492" y="118"/>
                  <a:pt x="468" y="143"/>
                  <a:pt x="468" y="175"/>
                </a:cubicBezTo>
                <a:cubicBezTo>
                  <a:pt x="468" y="208"/>
                  <a:pt x="492" y="235"/>
                  <a:pt x="525" y="235"/>
                </a:cubicBezTo>
                <a:close/>
                <a:moveTo>
                  <a:pt x="582" y="760"/>
                </a:moveTo>
                <a:lnTo>
                  <a:pt x="582" y="410"/>
                </a:lnTo>
                <a:lnTo>
                  <a:pt x="468" y="410"/>
                </a:lnTo>
                <a:lnTo>
                  <a:pt x="468" y="760"/>
                </a:lnTo>
                <a:lnTo>
                  <a:pt x="582" y="760"/>
                </a:lnTo>
                <a:close/>
                <a:moveTo>
                  <a:pt x="582" y="992"/>
                </a:moveTo>
                <a:lnTo>
                  <a:pt x="582" y="875"/>
                </a:lnTo>
                <a:lnTo>
                  <a:pt x="468" y="875"/>
                </a:lnTo>
                <a:lnTo>
                  <a:pt x="468" y="992"/>
                </a:lnTo>
                <a:lnTo>
                  <a:pt x="582" y="992"/>
                </a:lnTo>
                <a:close/>
                <a:moveTo>
                  <a:pt x="932" y="118"/>
                </a:moveTo>
                <a:cubicBezTo>
                  <a:pt x="995" y="118"/>
                  <a:pt x="1050" y="173"/>
                  <a:pt x="1050" y="235"/>
                </a:cubicBezTo>
                <a:lnTo>
                  <a:pt x="1050" y="1050"/>
                </a:lnTo>
                <a:cubicBezTo>
                  <a:pt x="1050" y="1113"/>
                  <a:pt x="995" y="1167"/>
                  <a:pt x="932" y="1167"/>
                </a:cubicBezTo>
                <a:lnTo>
                  <a:pt x="118" y="1167"/>
                </a:lnTo>
                <a:cubicBezTo>
                  <a:pt x="55" y="1167"/>
                  <a:pt x="0" y="1113"/>
                  <a:pt x="0" y="1050"/>
                </a:cubicBezTo>
                <a:lnTo>
                  <a:pt x="0" y="235"/>
                </a:lnTo>
                <a:cubicBezTo>
                  <a:pt x="0" y="173"/>
                  <a:pt x="55" y="118"/>
                  <a:pt x="118" y="118"/>
                </a:cubicBezTo>
                <a:lnTo>
                  <a:pt x="361" y="118"/>
                </a:lnTo>
                <a:cubicBezTo>
                  <a:pt x="386" y="50"/>
                  <a:pt x="448" y="0"/>
                  <a:pt x="525" y="0"/>
                </a:cubicBezTo>
                <a:cubicBezTo>
                  <a:pt x="602" y="0"/>
                  <a:pt x="664" y="50"/>
                  <a:pt x="689" y="118"/>
                </a:cubicBezTo>
                <a:lnTo>
                  <a:pt x="932" y="118"/>
                </a:lnTo>
                <a:close/>
              </a:path>
            </a:pathLst>
          </a:custGeom>
          <a:solidFill>
            <a:schemeClr val="tx2">
              <a:lumMod val="50000"/>
            </a:schemeClr>
          </a:solidFill>
          <a:ln>
            <a:noFill/>
          </a:ln>
          <a:effectLst/>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cap="flat">
                <a:solidFill>
                  <a:srgbClr val="808080"/>
                </a:solidFill>
                <a:bevel/>
                <a:headEnd/>
                <a:tailEnd/>
              </a14:hiddenLine>
            </a:ext>
            <a:ext uri="{AF507438-7753-43e0-B8FC-AC1667EBCBE1}">
              <a14:hiddenEffects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5pPr>
            <a:lvl6pPr marL="2286000" algn="l" defTabSz="457200" rtl="0" eaLnBrk="1" latinLnBrk="0" hangingPunct="1">
              <a:defRPr kern="1200">
                <a:solidFill>
                  <a:schemeClr val="tx1"/>
                </a:solidFill>
                <a:latin typeface="Arial"/>
                <a:ea typeface="SimSun" charset="0"/>
                <a:cs typeface="SimSun" charset="0"/>
              </a:defRPr>
            </a:lvl6pPr>
            <a:lvl7pPr marL="2743200" algn="l" defTabSz="457200" rtl="0" eaLnBrk="1" latinLnBrk="0" hangingPunct="1">
              <a:defRPr kern="1200">
                <a:solidFill>
                  <a:schemeClr val="tx1"/>
                </a:solidFill>
                <a:latin typeface="Arial"/>
                <a:ea typeface="SimSun" charset="0"/>
                <a:cs typeface="SimSun" charset="0"/>
              </a:defRPr>
            </a:lvl7pPr>
            <a:lvl8pPr marL="3200400" algn="l" defTabSz="457200" rtl="0" eaLnBrk="1" latinLnBrk="0" hangingPunct="1">
              <a:defRPr kern="1200">
                <a:solidFill>
                  <a:schemeClr val="tx1"/>
                </a:solidFill>
                <a:latin typeface="Arial"/>
                <a:ea typeface="SimSun" charset="0"/>
                <a:cs typeface="SimSun" charset="0"/>
              </a:defRPr>
            </a:lvl8pPr>
            <a:lvl9pPr marL="3657600" algn="l" defTabSz="457200" rtl="0" eaLnBrk="1" latinLnBrk="0" hangingPunct="1">
              <a:defRPr kern="1200">
                <a:solidFill>
                  <a:schemeClr val="tx1"/>
                </a:solidFill>
                <a:latin typeface="Arial"/>
                <a:ea typeface="SimSun" charset="0"/>
                <a:cs typeface="SimSun" charset="0"/>
              </a:defRPr>
            </a:lvl9pPr>
          </a:lstStyle>
          <a:p>
            <a:pPr marL="0" marR="0" lvl="0" indent="0" algn="l" defTabSz="457200" rtl="0" eaLnBrk="1" fontAlgn="base" latinLnBrk="0" hangingPunct="0">
              <a:lnSpc>
                <a:spcPct val="93000"/>
              </a:lnSpc>
              <a:spcBef>
                <a:spcPct val="0"/>
              </a:spcBef>
              <a:spcAft>
                <a:spcPct val="0"/>
              </a:spcAft>
              <a:buClr>
                <a:srgbClr val="000000"/>
              </a:buClr>
              <a:buSzTx/>
              <a:buFont typeface="Times New Roman" charset="0"/>
              <a:buNone/>
              <a:defRPr/>
            </a:pPr>
            <a:endParaRPr kumimoji="0" lang="en-US" sz="1800" b="0" i="0" u="none" strike="noStrike" kern="1200" cap="none" spc="0" normalizeH="0" baseline="0" noProof="0">
              <a:ln>
                <a:noFill/>
              </a:ln>
              <a:solidFill>
                <a:srgbClr val="AFA397"/>
              </a:solidFill>
              <a:effectLst/>
              <a:uLnTx/>
              <a:uFillTx/>
              <a:latin typeface="Arial"/>
              <a:ea typeface="SimSun" charset="0"/>
            </a:endParaRPr>
          </a:p>
        </p:txBody>
      </p:sp>
      <p:sp>
        <p:nvSpPr>
          <p:cNvPr id="10" name="Freeform 131">
            <a:extLst>
              <a:ext uri="{FF2B5EF4-FFF2-40B4-BE49-F238E27FC236}">
                <a16:creationId xmlns:a16="http://schemas.microsoft.com/office/drawing/2014/main" id="{299ED548-726D-034C-A7FC-B837F7D0DF0B}"/>
              </a:ext>
            </a:extLst>
          </p:cNvPr>
          <p:cNvSpPr>
            <a:spLocks noChangeArrowheads="1"/>
          </p:cNvSpPr>
          <p:nvPr/>
        </p:nvSpPr>
        <p:spPr bwMode="auto">
          <a:xfrm>
            <a:off x="9374349" y="4129604"/>
            <a:ext cx="587647" cy="654312"/>
          </a:xfrm>
          <a:custGeom>
            <a:avLst/>
            <a:gdLst>
              <a:gd name="T0" fmla="*/ 817 w 1050"/>
              <a:gd name="T1" fmla="*/ 468 h 1168"/>
              <a:gd name="T2" fmla="*/ 817 w 1050"/>
              <a:gd name="T3" fmla="*/ 350 h 1168"/>
              <a:gd name="T4" fmla="*/ 232 w 1050"/>
              <a:gd name="T5" fmla="*/ 350 h 1168"/>
              <a:gd name="T6" fmla="*/ 232 w 1050"/>
              <a:gd name="T7" fmla="*/ 468 h 1168"/>
              <a:gd name="T8" fmla="*/ 817 w 1050"/>
              <a:gd name="T9" fmla="*/ 468 h 1168"/>
              <a:gd name="T10" fmla="*/ 817 w 1050"/>
              <a:gd name="T11" fmla="*/ 700 h 1168"/>
              <a:gd name="T12" fmla="*/ 817 w 1050"/>
              <a:gd name="T13" fmla="*/ 585 h 1168"/>
              <a:gd name="T14" fmla="*/ 232 w 1050"/>
              <a:gd name="T15" fmla="*/ 585 h 1168"/>
              <a:gd name="T16" fmla="*/ 232 w 1050"/>
              <a:gd name="T17" fmla="*/ 700 h 1168"/>
              <a:gd name="T18" fmla="*/ 817 w 1050"/>
              <a:gd name="T19" fmla="*/ 700 h 1168"/>
              <a:gd name="T20" fmla="*/ 642 w 1050"/>
              <a:gd name="T21" fmla="*/ 935 h 1168"/>
              <a:gd name="T22" fmla="*/ 642 w 1050"/>
              <a:gd name="T23" fmla="*/ 818 h 1168"/>
              <a:gd name="T24" fmla="*/ 232 w 1050"/>
              <a:gd name="T25" fmla="*/ 818 h 1168"/>
              <a:gd name="T26" fmla="*/ 232 w 1050"/>
              <a:gd name="T27" fmla="*/ 935 h 1168"/>
              <a:gd name="T28" fmla="*/ 642 w 1050"/>
              <a:gd name="T29" fmla="*/ 935 h 1168"/>
              <a:gd name="T30" fmla="*/ 525 w 1050"/>
              <a:gd name="T31" fmla="*/ 118 h 1168"/>
              <a:gd name="T32" fmla="*/ 467 w 1050"/>
              <a:gd name="T33" fmla="*/ 175 h 1168"/>
              <a:gd name="T34" fmla="*/ 525 w 1050"/>
              <a:gd name="T35" fmla="*/ 235 h 1168"/>
              <a:gd name="T36" fmla="*/ 582 w 1050"/>
              <a:gd name="T37" fmla="*/ 175 h 1168"/>
              <a:gd name="T38" fmla="*/ 525 w 1050"/>
              <a:gd name="T39" fmla="*/ 118 h 1168"/>
              <a:gd name="T40" fmla="*/ 1049 w 1050"/>
              <a:gd name="T41" fmla="*/ 235 h 1168"/>
              <a:gd name="T42" fmla="*/ 1049 w 1050"/>
              <a:gd name="T43" fmla="*/ 1050 h 1168"/>
              <a:gd name="T44" fmla="*/ 932 w 1050"/>
              <a:gd name="T45" fmla="*/ 1167 h 1168"/>
              <a:gd name="T46" fmla="*/ 117 w 1050"/>
              <a:gd name="T47" fmla="*/ 1167 h 1168"/>
              <a:gd name="T48" fmla="*/ 0 w 1050"/>
              <a:gd name="T49" fmla="*/ 1050 h 1168"/>
              <a:gd name="T50" fmla="*/ 0 w 1050"/>
              <a:gd name="T51" fmla="*/ 235 h 1168"/>
              <a:gd name="T52" fmla="*/ 117 w 1050"/>
              <a:gd name="T53" fmla="*/ 118 h 1168"/>
              <a:gd name="T54" fmla="*/ 361 w 1050"/>
              <a:gd name="T55" fmla="*/ 118 h 1168"/>
              <a:gd name="T56" fmla="*/ 525 w 1050"/>
              <a:gd name="T57" fmla="*/ 0 h 1168"/>
              <a:gd name="T58" fmla="*/ 689 w 1050"/>
              <a:gd name="T59" fmla="*/ 118 h 1168"/>
              <a:gd name="T60" fmla="*/ 932 w 1050"/>
              <a:gd name="T61" fmla="*/ 118 h 1168"/>
              <a:gd name="T62" fmla="*/ 1049 w 1050"/>
              <a:gd name="T63" fmla="*/ 235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0" h="1168">
                <a:moveTo>
                  <a:pt x="817" y="468"/>
                </a:moveTo>
                <a:lnTo>
                  <a:pt x="817" y="350"/>
                </a:lnTo>
                <a:lnTo>
                  <a:pt x="232" y="350"/>
                </a:lnTo>
                <a:lnTo>
                  <a:pt x="232" y="468"/>
                </a:lnTo>
                <a:lnTo>
                  <a:pt x="817" y="468"/>
                </a:lnTo>
                <a:close/>
                <a:moveTo>
                  <a:pt x="817" y="700"/>
                </a:moveTo>
                <a:lnTo>
                  <a:pt x="817" y="585"/>
                </a:lnTo>
                <a:lnTo>
                  <a:pt x="232" y="585"/>
                </a:lnTo>
                <a:lnTo>
                  <a:pt x="232" y="700"/>
                </a:lnTo>
                <a:lnTo>
                  <a:pt x="817" y="700"/>
                </a:lnTo>
                <a:close/>
                <a:moveTo>
                  <a:pt x="642" y="935"/>
                </a:moveTo>
                <a:lnTo>
                  <a:pt x="642" y="818"/>
                </a:lnTo>
                <a:lnTo>
                  <a:pt x="232" y="818"/>
                </a:lnTo>
                <a:lnTo>
                  <a:pt x="232" y="935"/>
                </a:lnTo>
                <a:lnTo>
                  <a:pt x="642" y="935"/>
                </a:lnTo>
                <a:close/>
                <a:moveTo>
                  <a:pt x="525" y="118"/>
                </a:moveTo>
                <a:cubicBezTo>
                  <a:pt x="493" y="118"/>
                  <a:pt x="467" y="143"/>
                  <a:pt x="467" y="175"/>
                </a:cubicBezTo>
                <a:cubicBezTo>
                  <a:pt x="467" y="208"/>
                  <a:pt x="493" y="235"/>
                  <a:pt x="525" y="235"/>
                </a:cubicBezTo>
                <a:cubicBezTo>
                  <a:pt x="558" y="235"/>
                  <a:pt x="582" y="208"/>
                  <a:pt x="582" y="175"/>
                </a:cubicBezTo>
                <a:cubicBezTo>
                  <a:pt x="582" y="143"/>
                  <a:pt x="558" y="118"/>
                  <a:pt x="525" y="118"/>
                </a:cubicBezTo>
                <a:close/>
                <a:moveTo>
                  <a:pt x="1049" y="235"/>
                </a:moveTo>
                <a:lnTo>
                  <a:pt x="1049" y="1050"/>
                </a:lnTo>
                <a:cubicBezTo>
                  <a:pt x="1049" y="1113"/>
                  <a:pt x="995" y="1167"/>
                  <a:pt x="932" y="1167"/>
                </a:cubicBezTo>
                <a:lnTo>
                  <a:pt x="117" y="1167"/>
                </a:lnTo>
                <a:cubicBezTo>
                  <a:pt x="55" y="1167"/>
                  <a:pt x="0" y="1113"/>
                  <a:pt x="0" y="1050"/>
                </a:cubicBezTo>
                <a:lnTo>
                  <a:pt x="0" y="235"/>
                </a:lnTo>
                <a:cubicBezTo>
                  <a:pt x="0" y="173"/>
                  <a:pt x="55" y="118"/>
                  <a:pt x="117" y="118"/>
                </a:cubicBezTo>
                <a:lnTo>
                  <a:pt x="361" y="118"/>
                </a:lnTo>
                <a:cubicBezTo>
                  <a:pt x="385" y="50"/>
                  <a:pt x="449" y="0"/>
                  <a:pt x="525" y="0"/>
                </a:cubicBezTo>
                <a:cubicBezTo>
                  <a:pt x="602" y="0"/>
                  <a:pt x="664" y="50"/>
                  <a:pt x="689" y="118"/>
                </a:cubicBezTo>
                <a:lnTo>
                  <a:pt x="932" y="118"/>
                </a:lnTo>
                <a:cubicBezTo>
                  <a:pt x="995" y="118"/>
                  <a:pt x="1049" y="173"/>
                  <a:pt x="1049" y="235"/>
                </a:cubicBezTo>
                <a:close/>
              </a:path>
            </a:pathLst>
          </a:custGeom>
          <a:solidFill>
            <a:schemeClr val="tx2">
              <a:lumMod val="50000"/>
            </a:schemeClr>
          </a:solidFill>
          <a:ln>
            <a:noFill/>
          </a:ln>
          <a:effectLst/>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cap="flat">
                <a:solidFill>
                  <a:srgbClr val="808080"/>
                </a:solidFill>
                <a:bevel/>
                <a:headEnd/>
                <a:tailEnd/>
              </a14:hiddenLine>
            </a:ext>
            <a:ext uri="{AF507438-7753-43e0-B8FC-AC1667EBCBE1}">
              <a14:hiddenEffects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Tx/>
              <a:buFont typeface="Times New Roman" charset="0"/>
              <a:defRPr kern="1200">
                <a:solidFill>
                  <a:schemeClr val="tx1"/>
                </a:solidFill>
                <a:latin typeface="Arial"/>
                <a:ea typeface="SimSun" charset="0"/>
                <a:cs typeface="SimSun" charset="0"/>
              </a:defRPr>
            </a:lvl5pPr>
            <a:lvl6pPr marL="2286000" algn="l" defTabSz="457200" rtl="0" eaLnBrk="1" latinLnBrk="0" hangingPunct="1">
              <a:defRPr kern="1200">
                <a:solidFill>
                  <a:schemeClr val="tx1"/>
                </a:solidFill>
                <a:latin typeface="Arial"/>
                <a:ea typeface="SimSun" charset="0"/>
                <a:cs typeface="SimSun" charset="0"/>
              </a:defRPr>
            </a:lvl6pPr>
            <a:lvl7pPr marL="2743200" algn="l" defTabSz="457200" rtl="0" eaLnBrk="1" latinLnBrk="0" hangingPunct="1">
              <a:defRPr kern="1200">
                <a:solidFill>
                  <a:schemeClr val="tx1"/>
                </a:solidFill>
                <a:latin typeface="Arial"/>
                <a:ea typeface="SimSun" charset="0"/>
                <a:cs typeface="SimSun" charset="0"/>
              </a:defRPr>
            </a:lvl7pPr>
            <a:lvl8pPr marL="3200400" algn="l" defTabSz="457200" rtl="0" eaLnBrk="1" latinLnBrk="0" hangingPunct="1">
              <a:defRPr kern="1200">
                <a:solidFill>
                  <a:schemeClr val="tx1"/>
                </a:solidFill>
                <a:latin typeface="Arial"/>
                <a:ea typeface="SimSun" charset="0"/>
                <a:cs typeface="SimSun" charset="0"/>
              </a:defRPr>
            </a:lvl8pPr>
            <a:lvl9pPr marL="3657600" algn="l" defTabSz="457200" rtl="0" eaLnBrk="1" latinLnBrk="0" hangingPunct="1">
              <a:defRPr kern="1200">
                <a:solidFill>
                  <a:schemeClr val="tx1"/>
                </a:solidFill>
                <a:latin typeface="Arial"/>
                <a:ea typeface="SimSun" charset="0"/>
                <a:cs typeface="SimSun" charset="0"/>
              </a:defRPr>
            </a:lvl9pPr>
          </a:lstStyle>
          <a:p>
            <a:pPr marL="0" marR="0" lvl="0" indent="0" algn="l" defTabSz="457200" rtl="0" eaLnBrk="1" fontAlgn="base" latinLnBrk="0" hangingPunct="0">
              <a:lnSpc>
                <a:spcPct val="93000"/>
              </a:lnSpc>
              <a:spcBef>
                <a:spcPct val="0"/>
              </a:spcBef>
              <a:spcAft>
                <a:spcPct val="0"/>
              </a:spcAft>
              <a:buClr>
                <a:srgbClr val="000000"/>
              </a:buClr>
              <a:buSzTx/>
              <a:buFont typeface="Times New Roman" charset="0"/>
              <a:buNone/>
              <a:defRPr/>
            </a:pPr>
            <a:endParaRPr kumimoji="0" lang="en-US" sz="1800" b="0" i="0" u="none" strike="noStrike" kern="1200" cap="none" spc="0" normalizeH="0" baseline="0" noProof="0">
              <a:ln>
                <a:noFill/>
              </a:ln>
              <a:solidFill>
                <a:srgbClr val="AFA397"/>
              </a:solidFill>
              <a:effectLst/>
              <a:uLnTx/>
              <a:uFillTx/>
              <a:latin typeface="Arial"/>
              <a:ea typeface="SimSun" charset="0"/>
            </a:endParaRPr>
          </a:p>
        </p:txBody>
      </p:sp>
      <p:sp>
        <p:nvSpPr>
          <p:cNvPr id="11" name="矩形 10">
            <a:extLst>
              <a:ext uri="{FF2B5EF4-FFF2-40B4-BE49-F238E27FC236}">
                <a16:creationId xmlns:a16="http://schemas.microsoft.com/office/drawing/2014/main" id="{DF7D7D04-E730-8441-B29B-5EA5165F3ED1}"/>
              </a:ext>
            </a:extLst>
          </p:cNvPr>
          <p:cNvSpPr/>
          <p:nvPr/>
        </p:nvSpPr>
        <p:spPr bwMode="auto">
          <a:xfrm>
            <a:off x="1843001" y="1994408"/>
            <a:ext cx="2452586" cy="612648"/>
          </a:xfrm>
          <a:prstGeom prst="rect">
            <a:avLst/>
          </a:prstGeom>
          <a:noFill/>
        </p:spPr>
        <p:txBody>
          <a:bodyPr wrap="square">
            <a:normAutofit/>
            <a:scene3d>
              <a:camera prst="orthographicFront"/>
              <a:lightRig rig="threePt" dir="t"/>
            </a:scene3d>
            <a:sp3d contourW="12700"/>
          </a:bodyPr>
          <a:lstStyle/>
          <a:p>
            <a:pPr>
              <a:lnSpc>
                <a:spcPct val="100000"/>
              </a:lnSpc>
            </a:pPr>
            <a:r>
              <a:rPr lang="ko-KO" altLang="ko-KO" sz="1100" b="1" dirty="0">
                <a:solidFill>
                  <a:schemeClr val="tx1">
                    <a:lumMod val="75000"/>
                    <a:lumOff val="25000"/>
                  </a:schemeClr>
                </a:solidFill>
                <a:latin typeface="NanumGothic"/>
                <a:ea typeface="NanumGothic"/>
                <a:sym typeface="华文细黑"/>
              </a:rPr>
              <a:t>저희를 이용해 주셔서 감사합니다.</a:t>
            </a:r>
            <a:endParaRPr lang="en-US" altLang="zh-CN" sz="2000" b="1" dirty="0">
              <a:solidFill>
                <a:schemeClr val="tx1">
                  <a:lumMod val="75000"/>
                  <a:lumOff val="25000"/>
                </a:schemeClr>
              </a:solidFill>
              <a:latin typeface="Source Han Sans CN Bold" panose="020B0500000000000000" pitchFamily="34" charset="-128"/>
              <a:ea typeface="Source Han Sans CN Bold" panose="020B0500000000000000" pitchFamily="34" charset="-128"/>
              <a:sym typeface="华文细黑"/>
            </a:endParaRPr>
          </a:p>
          <a:p>
            <a:pPr>
              <a:lnSpc>
                <a:spcPct val="100000"/>
              </a:lnSpc>
            </a:pPr>
            <a:r>
              <a:rPr lang="ko-KO" altLang="ko-KO" sz="2000" b="1" dirty="0">
                <a:solidFill>
                  <a:schemeClr val="tx1">
                    <a:lumMod val="75000"/>
                    <a:lumOff val="25000"/>
                  </a:schemeClr>
                </a:solidFill>
                <a:latin typeface="NanumGothic"/>
                <a:ea typeface="NanumGothic"/>
                <a:sym typeface="华文细黑"/>
              </a:rPr>
              <a:t>PPT 자료</a:t>
            </a:r>
            <a:endParaRPr lang="en-US" altLang="zh-CN" sz="2000" b="1" dirty="0">
              <a:solidFill>
                <a:schemeClr val="tx1">
                  <a:lumMod val="75000"/>
                  <a:lumOff val="25000"/>
                </a:schemeClr>
              </a:solidFill>
              <a:latin typeface="Source Han Sans CN Bold" panose="020B0500000000000000" pitchFamily="34" charset="-128"/>
              <a:ea typeface="Source Han Sans CN Bold" panose="020B0500000000000000" pitchFamily="34" charset="-128"/>
              <a:sym typeface="华文细黑"/>
            </a:endParaRPr>
          </a:p>
        </p:txBody>
      </p:sp>
      <p:cxnSp>
        <p:nvCxnSpPr>
          <p:cNvPr id="12" name="直线连接符 11">
            <a:extLst>
              <a:ext uri="{FF2B5EF4-FFF2-40B4-BE49-F238E27FC236}">
                <a16:creationId xmlns:a16="http://schemas.microsoft.com/office/drawing/2014/main" id="{2126310D-6397-F74B-B418-6BE6AD6C48FD}"/>
              </a:ext>
            </a:extLst>
          </p:cNvPr>
          <p:cNvCxnSpPr/>
          <p:nvPr/>
        </p:nvCxnSpPr>
        <p:spPr>
          <a:xfrm>
            <a:off x="1935804" y="2988215"/>
            <a:ext cx="2101175" cy="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EAE18391-AD5D-DBA5-E3CC-5AB947A41729}"/>
              </a:ext>
            </a:extLst>
          </p:cNvPr>
          <p:cNvSpPr/>
          <p:nvPr/>
        </p:nvSpPr>
        <p:spPr>
          <a:xfrm>
            <a:off x="1006679" y="201336"/>
            <a:ext cx="2969703" cy="520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9819536"/>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7" grpId="0"/>
      <p:bldP spid="8" grpId="0" animBg="1"/>
      <p:bldP spid="9" grpId="0" animBg="1"/>
      <p:bldP spid="10"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CF53C22F-7928-D149-BDE9-E62BD689E2FC}"/>
              </a:ext>
            </a:extLst>
          </p:cNvPr>
          <p:cNvSpPr txBox="1"/>
          <p:nvPr/>
        </p:nvSpPr>
        <p:spPr>
          <a:xfrm>
            <a:off x="822492" y="5397866"/>
            <a:ext cx="10645258" cy="961949"/>
          </a:xfrm>
          <a:prstGeom prst="rect">
            <a:avLst/>
          </a:prstGeom>
          <a:noFill/>
        </p:spPr>
        <p:txBody>
          <a:bodyPr wrap="square" rtlCol="0">
            <a:normAutofit/>
          </a:bodyPr>
          <a:lstStyle/>
          <a:p>
            <a:pPr>
              <a:lnSpc>
                <a:spcPct val="120000"/>
              </a:lnSpc>
            </a:pPr>
            <a:endParaRPr kumimoji="1" lang="ko-KO" altLang="ko-KO" sz="1200" dirty="0">
              <a:solidFill>
                <a:schemeClr val="tx1">
                  <a:lumMod val="65000"/>
                  <a:lumOff val="35000"/>
                </a:schemeClr>
              </a:solidFill>
              <a:latin typeface="NanumGothic"/>
              <a:ea typeface="NanumGothic"/>
              <a:cs typeface="+mn-ea"/>
              <a:sym typeface="+mn-lt"/>
            </a:endParaRPr>
          </a:p>
        </p:txBody>
      </p:sp>
      <p:sp>
        <p:nvSpPr>
          <p:cNvPr id="10" name="직사각형 9">
            <a:extLst>
              <a:ext uri="{FF2B5EF4-FFF2-40B4-BE49-F238E27FC236}">
                <a16:creationId xmlns:a16="http://schemas.microsoft.com/office/drawing/2014/main" id="{5DFC4925-5488-5B99-6D14-9D6ABE58830D}"/>
              </a:ext>
            </a:extLst>
          </p:cNvPr>
          <p:cNvSpPr/>
          <p:nvPr/>
        </p:nvSpPr>
        <p:spPr>
          <a:xfrm>
            <a:off x="1006679" y="201336"/>
            <a:ext cx="2969703" cy="520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그림 7">
            <a:extLst>
              <a:ext uri="{FF2B5EF4-FFF2-40B4-BE49-F238E27FC236}">
                <a16:creationId xmlns:a16="http://schemas.microsoft.com/office/drawing/2014/main" id="{CD2D7A91-A841-1801-0F09-492C5F472E9A}"/>
              </a:ext>
            </a:extLst>
          </p:cNvPr>
          <p:cNvPicPr>
            <a:picLocks noChangeAspect="1"/>
          </p:cNvPicPr>
          <p:nvPr/>
        </p:nvPicPr>
        <p:blipFill>
          <a:blip r:embed="rId3"/>
          <a:stretch>
            <a:fillRect/>
          </a:stretch>
        </p:blipFill>
        <p:spPr>
          <a:xfrm>
            <a:off x="822493" y="920467"/>
            <a:ext cx="10641313" cy="5439348"/>
          </a:xfrm>
          <a:prstGeom prst="rect">
            <a:avLst/>
          </a:prstGeom>
        </p:spPr>
      </p:pic>
    </p:spTree>
    <p:extLst>
      <p:ext uri="{BB962C8B-B14F-4D97-AF65-F5344CB8AC3E}">
        <p14:creationId xmlns:p14="http://schemas.microsoft.com/office/powerpoint/2010/main" val="147461213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3" presetClass="entr" presetSubtype="10"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CF53C22F-7928-D149-BDE9-E62BD689E2FC}"/>
              </a:ext>
            </a:extLst>
          </p:cNvPr>
          <p:cNvSpPr txBox="1"/>
          <p:nvPr/>
        </p:nvSpPr>
        <p:spPr>
          <a:xfrm>
            <a:off x="822492" y="5397866"/>
            <a:ext cx="10645258" cy="961949"/>
          </a:xfrm>
          <a:prstGeom prst="rect">
            <a:avLst/>
          </a:prstGeom>
          <a:noFill/>
        </p:spPr>
        <p:txBody>
          <a:bodyPr wrap="square" rtlCol="0">
            <a:normAutofit/>
          </a:bodyPr>
          <a:lstStyle/>
          <a:p>
            <a:pPr>
              <a:lnSpc>
                <a:spcPct val="120000"/>
              </a:lnSpc>
            </a:pPr>
            <a:endParaRPr kumimoji="1" lang="ko-KO" altLang="ko-KO" sz="1200" dirty="0">
              <a:solidFill>
                <a:schemeClr val="tx1">
                  <a:lumMod val="65000"/>
                  <a:lumOff val="35000"/>
                </a:schemeClr>
              </a:solidFill>
              <a:latin typeface="NanumGothic"/>
              <a:ea typeface="NanumGothic"/>
              <a:cs typeface="+mn-ea"/>
              <a:sym typeface="+mn-lt"/>
            </a:endParaRPr>
          </a:p>
        </p:txBody>
      </p:sp>
      <p:sp>
        <p:nvSpPr>
          <p:cNvPr id="10" name="직사각형 9">
            <a:extLst>
              <a:ext uri="{FF2B5EF4-FFF2-40B4-BE49-F238E27FC236}">
                <a16:creationId xmlns:a16="http://schemas.microsoft.com/office/drawing/2014/main" id="{5DFC4925-5488-5B99-6D14-9D6ABE58830D}"/>
              </a:ext>
            </a:extLst>
          </p:cNvPr>
          <p:cNvSpPr/>
          <p:nvPr/>
        </p:nvSpPr>
        <p:spPr>
          <a:xfrm>
            <a:off x="1006679" y="201336"/>
            <a:ext cx="2969703" cy="520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그림 2">
            <a:extLst>
              <a:ext uri="{FF2B5EF4-FFF2-40B4-BE49-F238E27FC236}">
                <a16:creationId xmlns:a16="http://schemas.microsoft.com/office/drawing/2014/main" id="{9F73AFFC-2D36-EFC9-BA66-13B6B917A7CC}"/>
              </a:ext>
            </a:extLst>
          </p:cNvPr>
          <p:cNvPicPr>
            <a:picLocks noChangeAspect="1"/>
          </p:cNvPicPr>
          <p:nvPr/>
        </p:nvPicPr>
        <p:blipFill>
          <a:blip r:embed="rId3"/>
          <a:stretch>
            <a:fillRect/>
          </a:stretch>
        </p:blipFill>
        <p:spPr>
          <a:xfrm>
            <a:off x="822492" y="897621"/>
            <a:ext cx="10645258" cy="5462193"/>
          </a:xfrm>
          <a:prstGeom prst="rect">
            <a:avLst/>
          </a:prstGeom>
        </p:spPr>
      </p:pic>
    </p:spTree>
    <p:extLst>
      <p:ext uri="{BB962C8B-B14F-4D97-AF65-F5344CB8AC3E}">
        <p14:creationId xmlns:p14="http://schemas.microsoft.com/office/powerpoint/2010/main" val="239881440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3" presetClass="entr" presetSubtype="10"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CF53C22F-7928-D149-BDE9-E62BD689E2FC}"/>
              </a:ext>
            </a:extLst>
          </p:cNvPr>
          <p:cNvSpPr txBox="1"/>
          <p:nvPr/>
        </p:nvSpPr>
        <p:spPr>
          <a:xfrm>
            <a:off x="822492" y="5397866"/>
            <a:ext cx="10645258" cy="961949"/>
          </a:xfrm>
          <a:prstGeom prst="rect">
            <a:avLst/>
          </a:prstGeom>
          <a:noFill/>
        </p:spPr>
        <p:txBody>
          <a:bodyPr wrap="square" rtlCol="0">
            <a:normAutofit/>
          </a:bodyPr>
          <a:lstStyle/>
          <a:p>
            <a:pPr>
              <a:lnSpc>
                <a:spcPct val="120000"/>
              </a:lnSpc>
            </a:pPr>
            <a:endParaRPr kumimoji="1" lang="ko-KO" altLang="ko-KO" sz="1200" dirty="0">
              <a:solidFill>
                <a:schemeClr val="tx1">
                  <a:lumMod val="65000"/>
                  <a:lumOff val="35000"/>
                </a:schemeClr>
              </a:solidFill>
              <a:latin typeface="NanumGothic"/>
              <a:ea typeface="NanumGothic"/>
              <a:cs typeface="+mn-ea"/>
              <a:sym typeface="+mn-lt"/>
            </a:endParaRPr>
          </a:p>
        </p:txBody>
      </p:sp>
      <p:sp>
        <p:nvSpPr>
          <p:cNvPr id="10" name="직사각형 9">
            <a:extLst>
              <a:ext uri="{FF2B5EF4-FFF2-40B4-BE49-F238E27FC236}">
                <a16:creationId xmlns:a16="http://schemas.microsoft.com/office/drawing/2014/main" id="{5DFC4925-5488-5B99-6D14-9D6ABE58830D}"/>
              </a:ext>
            </a:extLst>
          </p:cNvPr>
          <p:cNvSpPr/>
          <p:nvPr/>
        </p:nvSpPr>
        <p:spPr>
          <a:xfrm>
            <a:off x="1006679" y="201336"/>
            <a:ext cx="2969703" cy="520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그림 2">
            <a:extLst>
              <a:ext uri="{FF2B5EF4-FFF2-40B4-BE49-F238E27FC236}">
                <a16:creationId xmlns:a16="http://schemas.microsoft.com/office/drawing/2014/main" id="{863399EB-3F97-5671-B748-577D9600526E}"/>
              </a:ext>
            </a:extLst>
          </p:cNvPr>
          <p:cNvPicPr>
            <a:picLocks noChangeAspect="1"/>
          </p:cNvPicPr>
          <p:nvPr/>
        </p:nvPicPr>
        <p:blipFill>
          <a:blip r:embed="rId3"/>
          <a:stretch>
            <a:fillRect/>
          </a:stretch>
        </p:blipFill>
        <p:spPr>
          <a:xfrm>
            <a:off x="822491" y="930243"/>
            <a:ext cx="10645259" cy="4276800"/>
          </a:xfrm>
          <a:prstGeom prst="rect">
            <a:avLst/>
          </a:prstGeom>
        </p:spPr>
      </p:pic>
    </p:spTree>
    <p:extLst>
      <p:ext uri="{BB962C8B-B14F-4D97-AF65-F5344CB8AC3E}">
        <p14:creationId xmlns:p14="http://schemas.microsoft.com/office/powerpoint/2010/main" val="281486887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3" presetClass="entr" presetSubtype="10"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CF53C22F-7928-D149-BDE9-E62BD689E2FC}"/>
              </a:ext>
            </a:extLst>
          </p:cNvPr>
          <p:cNvSpPr txBox="1"/>
          <p:nvPr/>
        </p:nvSpPr>
        <p:spPr>
          <a:xfrm>
            <a:off x="822492" y="5397866"/>
            <a:ext cx="10645258" cy="961949"/>
          </a:xfrm>
          <a:prstGeom prst="rect">
            <a:avLst/>
          </a:prstGeom>
          <a:noFill/>
        </p:spPr>
        <p:txBody>
          <a:bodyPr wrap="square" rtlCol="0">
            <a:normAutofit/>
          </a:bodyPr>
          <a:lstStyle/>
          <a:p>
            <a:pPr>
              <a:lnSpc>
                <a:spcPct val="120000"/>
              </a:lnSpc>
            </a:pPr>
            <a:endParaRPr kumimoji="1" lang="ko-KO" altLang="ko-KO" sz="1200" dirty="0">
              <a:solidFill>
                <a:schemeClr val="tx1">
                  <a:lumMod val="65000"/>
                  <a:lumOff val="35000"/>
                </a:schemeClr>
              </a:solidFill>
              <a:latin typeface="NanumGothic"/>
              <a:ea typeface="NanumGothic"/>
              <a:cs typeface="+mn-ea"/>
              <a:sym typeface="+mn-lt"/>
            </a:endParaRPr>
          </a:p>
        </p:txBody>
      </p:sp>
      <p:sp>
        <p:nvSpPr>
          <p:cNvPr id="10" name="직사각형 9">
            <a:extLst>
              <a:ext uri="{FF2B5EF4-FFF2-40B4-BE49-F238E27FC236}">
                <a16:creationId xmlns:a16="http://schemas.microsoft.com/office/drawing/2014/main" id="{5DFC4925-5488-5B99-6D14-9D6ABE58830D}"/>
              </a:ext>
            </a:extLst>
          </p:cNvPr>
          <p:cNvSpPr/>
          <p:nvPr/>
        </p:nvSpPr>
        <p:spPr>
          <a:xfrm>
            <a:off x="1006679" y="201336"/>
            <a:ext cx="2969703" cy="520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그림 2">
            <a:extLst>
              <a:ext uri="{FF2B5EF4-FFF2-40B4-BE49-F238E27FC236}">
                <a16:creationId xmlns:a16="http://schemas.microsoft.com/office/drawing/2014/main" id="{6085C93D-723A-E6C7-E288-1B78F54A6A22}"/>
              </a:ext>
            </a:extLst>
          </p:cNvPr>
          <p:cNvPicPr>
            <a:picLocks noChangeAspect="1"/>
          </p:cNvPicPr>
          <p:nvPr/>
        </p:nvPicPr>
        <p:blipFill>
          <a:blip r:embed="rId3"/>
          <a:stretch>
            <a:fillRect/>
          </a:stretch>
        </p:blipFill>
        <p:spPr>
          <a:xfrm>
            <a:off x="2610286" y="721453"/>
            <a:ext cx="6971428" cy="4590476"/>
          </a:xfrm>
          <a:prstGeom prst="rect">
            <a:avLst/>
          </a:prstGeom>
        </p:spPr>
      </p:pic>
    </p:spTree>
    <p:extLst>
      <p:ext uri="{BB962C8B-B14F-4D97-AF65-F5344CB8AC3E}">
        <p14:creationId xmlns:p14="http://schemas.microsoft.com/office/powerpoint/2010/main" val="52974021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3" presetClass="entr" presetSubtype="10"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81D7DBF-41E5-2F41-A861-48DB810C525F}"/>
              </a:ext>
            </a:extLst>
          </p:cNvPr>
          <p:cNvSpPr txBox="1"/>
          <p:nvPr/>
        </p:nvSpPr>
        <p:spPr>
          <a:xfrm>
            <a:off x="1689296" y="2107864"/>
            <a:ext cx="3277727" cy="523037"/>
          </a:xfrm>
          <a:prstGeom prst="rect">
            <a:avLst/>
          </a:prstGeom>
          <a:noFill/>
        </p:spPr>
        <p:txBody>
          <a:bodyPr wrap="square">
            <a:normAutofit/>
          </a:bodyPr>
          <a:lstStyle/>
          <a:p>
            <a:pPr marL="171450" indent="-171450">
              <a:lnSpc>
                <a:spcPct val="120000"/>
              </a:lnSpc>
              <a:buFont typeface="Arial" panose="020B0604020202020204" pitchFamily="34" charset="0"/>
              <a:buChar char="•"/>
            </a:pPr>
            <a:r>
              <a:rPr kumimoji="1" lang="ko-KO" altLang="ko-KO" sz="1200">
                <a:solidFill>
                  <a:schemeClr val="tx1">
                    <a:lumMod val="65000"/>
                    <a:lumOff val="35000"/>
                  </a:schemeClr>
                </a:solidFill>
                <a:latin typeface="NanumGothic"/>
                <a:ea typeface="NanumGothic"/>
                <a:cs typeface="+mn-ea"/>
                <a:sym typeface="+mn-lt"/>
              </a:rPr>
              <a:t>PPT 템플릿을 이용해 주셔서 감사합니다. 여기에 필요한 텍스트를 입력하세요.</a:t>
            </a:r>
          </a:p>
        </p:txBody>
      </p:sp>
      <p:sp>
        <p:nvSpPr>
          <p:cNvPr id="3" name="文本框 2">
            <a:extLst>
              <a:ext uri="{FF2B5EF4-FFF2-40B4-BE49-F238E27FC236}">
                <a16:creationId xmlns:a16="http://schemas.microsoft.com/office/drawing/2014/main" id="{DCEDC93B-489B-2B4E-8221-8CE710D14174}"/>
              </a:ext>
            </a:extLst>
          </p:cNvPr>
          <p:cNvSpPr txBox="1"/>
          <p:nvPr/>
        </p:nvSpPr>
        <p:spPr>
          <a:xfrm>
            <a:off x="1689296" y="3021161"/>
            <a:ext cx="3277727" cy="523037"/>
          </a:xfrm>
          <a:prstGeom prst="rect">
            <a:avLst/>
          </a:prstGeom>
          <a:noFill/>
        </p:spPr>
        <p:txBody>
          <a:bodyPr wrap="square">
            <a:normAutofit/>
          </a:bodyPr>
          <a:lstStyle/>
          <a:p>
            <a:pPr marL="171450" indent="-171450">
              <a:lnSpc>
                <a:spcPct val="120000"/>
              </a:lnSpc>
              <a:buFont typeface="Arial" panose="020B0604020202020204" pitchFamily="34" charset="0"/>
              <a:buChar char="•"/>
            </a:pPr>
            <a:r>
              <a:rPr kumimoji="1" lang="ko-KO" altLang="ko-KO" sz="1200">
                <a:solidFill>
                  <a:schemeClr val="tx1">
                    <a:lumMod val="65000"/>
                    <a:lumOff val="35000"/>
                  </a:schemeClr>
                </a:solidFill>
                <a:latin typeface="NanumGothic"/>
                <a:ea typeface="NanumGothic"/>
                <a:cs typeface="+mn-ea"/>
                <a:sym typeface="+mn-lt"/>
              </a:rPr>
              <a:t>PPT 템플릿을 이용해 주셔서 감사합니다. 여기에 필요한 텍스트를 입력하세요.</a:t>
            </a:r>
          </a:p>
        </p:txBody>
      </p:sp>
      <p:sp>
        <p:nvSpPr>
          <p:cNvPr id="4" name="文本框 3">
            <a:extLst>
              <a:ext uri="{FF2B5EF4-FFF2-40B4-BE49-F238E27FC236}">
                <a16:creationId xmlns:a16="http://schemas.microsoft.com/office/drawing/2014/main" id="{7855C6B8-F640-3040-A2D9-F72092BB638A}"/>
              </a:ext>
            </a:extLst>
          </p:cNvPr>
          <p:cNvSpPr txBox="1"/>
          <p:nvPr/>
        </p:nvSpPr>
        <p:spPr>
          <a:xfrm>
            <a:off x="1689296" y="3928708"/>
            <a:ext cx="3277727" cy="523037"/>
          </a:xfrm>
          <a:prstGeom prst="rect">
            <a:avLst/>
          </a:prstGeom>
          <a:noFill/>
        </p:spPr>
        <p:txBody>
          <a:bodyPr wrap="square">
            <a:normAutofit/>
          </a:bodyPr>
          <a:lstStyle/>
          <a:p>
            <a:pPr marL="171450" indent="-171450">
              <a:lnSpc>
                <a:spcPct val="120000"/>
              </a:lnSpc>
              <a:buFont typeface="Arial" panose="020B0604020202020204" pitchFamily="34" charset="0"/>
              <a:buChar char="•"/>
            </a:pPr>
            <a:r>
              <a:rPr kumimoji="1" lang="ko-KO" altLang="ko-KO" sz="1200">
                <a:solidFill>
                  <a:schemeClr val="tx1">
                    <a:lumMod val="65000"/>
                    <a:lumOff val="35000"/>
                  </a:schemeClr>
                </a:solidFill>
                <a:latin typeface="NanumGothic"/>
                <a:ea typeface="NanumGothic"/>
                <a:cs typeface="+mn-ea"/>
                <a:sym typeface="+mn-lt"/>
              </a:rPr>
              <a:t>PPT 템플릿을 이용해 주셔서 감사합니다. 여기에 필요한 텍스트를 입력하세요.</a:t>
            </a:r>
          </a:p>
        </p:txBody>
      </p:sp>
      <p:sp>
        <p:nvSpPr>
          <p:cNvPr id="5" name="文本框 4">
            <a:extLst>
              <a:ext uri="{FF2B5EF4-FFF2-40B4-BE49-F238E27FC236}">
                <a16:creationId xmlns:a16="http://schemas.microsoft.com/office/drawing/2014/main" id="{E8E8B311-05AD-1140-A935-EA1811D33E5C}"/>
              </a:ext>
            </a:extLst>
          </p:cNvPr>
          <p:cNvSpPr txBox="1"/>
          <p:nvPr/>
        </p:nvSpPr>
        <p:spPr>
          <a:xfrm>
            <a:off x="1689296" y="4836257"/>
            <a:ext cx="3277727" cy="523037"/>
          </a:xfrm>
          <a:prstGeom prst="rect">
            <a:avLst/>
          </a:prstGeom>
          <a:noFill/>
        </p:spPr>
        <p:txBody>
          <a:bodyPr wrap="square">
            <a:normAutofit/>
          </a:bodyPr>
          <a:lstStyle/>
          <a:p>
            <a:pPr marL="171450" indent="-171450">
              <a:lnSpc>
                <a:spcPct val="120000"/>
              </a:lnSpc>
              <a:buFont typeface="Arial" panose="020B0604020202020204" pitchFamily="34" charset="0"/>
              <a:buChar char="•"/>
            </a:pPr>
            <a:r>
              <a:rPr kumimoji="1" lang="ko-KO" altLang="ko-KO" sz="1200">
                <a:solidFill>
                  <a:schemeClr val="tx1">
                    <a:lumMod val="65000"/>
                    <a:lumOff val="35000"/>
                  </a:schemeClr>
                </a:solidFill>
                <a:latin typeface="NanumGothic"/>
                <a:ea typeface="NanumGothic"/>
                <a:cs typeface="+mn-ea"/>
                <a:sym typeface="+mn-lt"/>
              </a:rPr>
              <a:t>PPT 템플릿을 이용해 주셔서 감사합니다. 여기에 필요한 텍스트를 입력하세요.</a:t>
            </a:r>
          </a:p>
        </p:txBody>
      </p:sp>
      <p:sp>
        <p:nvSpPr>
          <p:cNvPr id="6" name="圆角矩形 5">
            <a:extLst>
              <a:ext uri="{FF2B5EF4-FFF2-40B4-BE49-F238E27FC236}">
                <a16:creationId xmlns:a16="http://schemas.microsoft.com/office/drawing/2014/main" id="{A1A6D5B9-0208-FD4A-B3B7-D3FA8FE13E45}"/>
              </a:ext>
            </a:extLst>
          </p:cNvPr>
          <p:cNvSpPr/>
          <p:nvPr/>
        </p:nvSpPr>
        <p:spPr>
          <a:xfrm>
            <a:off x="1206547" y="2213593"/>
            <a:ext cx="415945" cy="415945"/>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kumimoji="1" lang="ko-KO" altLang="ko-KO" sz="1600">
                <a:latin typeface="NanumGothic"/>
                <a:ea typeface="NanumGothic"/>
              </a:rPr>
              <a:t>1</a:t>
            </a:r>
            <a:endParaRPr kumimoji="1" lang="zh-CN" altLang="en-US" sz="1600">
              <a:latin typeface="+mn-ea"/>
            </a:endParaRPr>
          </a:p>
        </p:txBody>
      </p:sp>
      <p:sp>
        <p:nvSpPr>
          <p:cNvPr id="7" name="圆角矩形 6">
            <a:extLst>
              <a:ext uri="{FF2B5EF4-FFF2-40B4-BE49-F238E27FC236}">
                <a16:creationId xmlns:a16="http://schemas.microsoft.com/office/drawing/2014/main" id="{D46A7C78-97AA-D546-A42B-950AB9629104}"/>
              </a:ext>
            </a:extLst>
          </p:cNvPr>
          <p:cNvSpPr/>
          <p:nvPr/>
        </p:nvSpPr>
        <p:spPr>
          <a:xfrm>
            <a:off x="1206547" y="3104686"/>
            <a:ext cx="415945" cy="415945"/>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kumimoji="1" lang="ko-KO" altLang="ko-KO" sz="1600">
                <a:latin typeface="NanumGothic"/>
                <a:ea typeface="NanumGothic"/>
              </a:rPr>
              <a:t>2</a:t>
            </a:r>
            <a:endParaRPr kumimoji="1" lang="zh-CN" altLang="en-US" sz="1600">
              <a:latin typeface="+mn-ea"/>
            </a:endParaRPr>
          </a:p>
        </p:txBody>
      </p:sp>
      <p:sp>
        <p:nvSpPr>
          <p:cNvPr id="8" name="圆角矩形 7">
            <a:extLst>
              <a:ext uri="{FF2B5EF4-FFF2-40B4-BE49-F238E27FC236}">
                <a16:creationId xmlns:a16="http://schemas.microsoft.com/office/drawing/2014/main" id="{01F7E94A-FA6A-D748-B8F8-744B81D301D9}"/>
              </a:ext>
            </a:extLst>
          </p:cNvPr>
          <p:cNvSpPr/>
          <p:nvPr/>
        </p:nvSpPr>
        <p:spPr>
          <a:xfrm>
            <a:off x="1206547" y="4036159"/>
            <a:ext cx="415945" cy="415945"/>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kumimoji="1" lang="ko-KO" altLang="ko-KO" sz="1600">
                <a:latin typeface="NanumGothic"/>
                <a:ea typeface="NanumGothic"/>
              </a:rPr>
              <a:t>3</a:t>
            </a:r>
            <a:endParaRPr kumimoji="1" lang="zh-CN" altLang="en-US" sz="1600">
              <a:latin typeface="+mn-ea"/>
            </a:endParaRPr>
          </a:p>
        </p:txBody>
      </p:sp>
      <p:sp>
        <p:nvSpPr>
          <p:cNvPr id="9" name="圆角矩形 8">
            <a:extLst>
              <a:ext uri="{FF2B5EF4-FFF2-40B4-BE49-F238E27FC236}">
                <a16:creationId xmlns:a16="http://schemas.microsoft.com/office/drawing/2014/main" id="{4101D040-204F-CC45-BB7E-90401C804F14}"/>
              </a:ext>
            </a:extLst>
          </p:cNvPr>
          <p:cNvSpPr/>
          <p:nvPr/>
        </p:nvSpPr>
        <p:spPr>
          <a:xfrm>
            <a:off x="1206547" y="4919782"/>
            <a:ext cx="415945" cy="415945"/>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kumimoji="1" lang="ko-KO" altLang="ko-KO" sz="1600">
                <a:latin typeface="NanumGothic"/>
                <a:ea typeface="NanumGothic"/>
              </a:rPr>
              <a:t>4</a:t>
            </a:r>
            <a:endParaRPr kumimoji="1" lang="zh-CN" altLang="en-US" sz="1600">
              <a:latin typeface="+mn-ea"/>
            </a:endParaRPr>
          </a:p>
        </p:txBody>
      </p:sp>
      <p:sp>
        <p:nvSpPr>
          <p:cNvPr id="10" name="同心圆 9">
            <a:extLst>
              <a:ext uri="{FF2B5EF4-FFF2-40B4-BE49-F238E27FC236}">
                <a16:creationId xmlns:a16="http://schemas.microsoft.com/office/drawing/2014/main" id="{895BEBE0-DB1B-AD4F-B3FF-30B587FD9C91}"/>
              </a:ext>
            </a:extLst>
          </p:cNvPr>
          <p:cNvSpPr/>
          <p:nvPr/>
        </p:nvSpPr>
        <p:spPr>
          <a:xfrm>
            <a:off x="6018417" y="2054914"/>
            <a:ext cx="1739304" cy="1739304"/>
          </a:xfrm>
          <a:prstGeom prst="donut">
            <a:avLst>
              <a:gd name="adj" fmla="val 47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空心弧 10">
            <a:extLst>
              <a:ext uri="{FF2B5EF4-FFF2-40B4-BE49-F238E27FC236}">
                <a16:creationId xmlns:a16="http://schemas.microsoft.com/office/drawing/2014/main" id="{EB060672-5360-D845-A3EA-1D9675B87E87}"/>
              </a:ext>
            </a:extLst>
          </p:cNvPr>
          <p:cNvSpPr/>
          <p:nvPr/>
        </p:nvSpPr>
        <p:spPr>
          <a:xfrm>
            <a:off x="5850112" y="1886609"/>
            <a:ext cx="2075915" cy="2075915"/>
          </a:xfrm>
          <a:prstGeom prst="blockArc">
            <a:avLst>
              <a:gd name="adj1" fmla="val 3457246"/>
              <a:gd name="adj2" fmla="val 18403969"/>
              <a:gd name="adj3" fmla="val 17124"/>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文本框 11">
            <a:extLst>
              <a:ext uri="{FF2B5EF4-FFF2-40B4-BE49-F238E27FC236}">
                <a16:creationId xmlns:a16="http://schemas.microsoft.com/office/drawing/2014/main" id="{1344B9EF-27FA-7B46-ABD6-110924D47532}"/>
              </a:ext>
            </a:extLst>
          </p:cNvPr>
          <p:cNvSpPr txBox="1"/>
          <p:nvPr/>
        </p:nvSpPr>
        <p:spPr>
          <a:xfrm>
            <a:off x="6435861" y="2662956"/>
            <a:ext cx="912429" cy="523220"/>
          </a:xfrm>
          <a:prstGeom prst="rect">
            <a:avLst/>
          </a:prstGeom>
          <a:noFill/>
        </p:spPr>
        <p:txBody>
          <a:bodyPr wrap="none" rtlCol="0">
            <a:normAutofit/>
          </a:bodyPr>
          <a:lstStyle/>
          <a:p>
            <a:r>
              <a:rPr kumimoji="1" lang="ko-KO" altLang="ko-KO" sz="2800">
                <a:solidFill>
                  <a:schemeClr val="tx1">
                    <a:lumMod val="75000"/>
                    <a:lumOff val="25000"/>
                  </a:schemeClr>
                </a:solidFill>
                <a:latin typeface="NanumGothic"/>
                <a:ea typeface="NanumGothic"/>
              </a:rPr>
              <a:t>26%</a:t>
            </a:r>
            <a:endParaRPr kumimoji="1" lang="zh-CN" altLang="en-US" sz="2800">
              <a:solidFill>
                <a:schemeClr val="tx1">
                  <a:lumMod val="75000"/>
                  <a:lumOff val="25000"/>
                </a:schemeClr>
              </a:solidFill>
              <a:latin typeface="+mn-ea"/>
            </a:endParaRPr>
          </a:p>
        </p:txBody>
      </p:sp>
      <p:sp>
        <p:nvSpPr>
          <p:cNvPr id="13" name="同心圆 12">
            <a:extLst>
              <a:ext uri="{FF2B5EF4-FFF2-40B4-BE49-F238E27FC236}">
                <a16:creationId xmlns:a16="http://schemas.microsoft.com/office/drawing/2014/main" id="{1F56DD57-9821-7647-849B-5BD476585875}"/>
              </a:ext>
            </a:extLst>
          </p:cNvPr>
          <p:cNvSpPr/>
          <p:nvPr/>
        </p:nvSpPr>
        <p:spPr>
          <a:xfrm>
            <a:off x="9334718" y="2051825"/>
            <a:ext cx="1739304" cy="1739304"/>
          </a:xfrm>
          <a:prstGeom prst="donut">
            <a:avLst>
              <a:gd name="adj" fmla="val 47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空心弧 13">
            <a:extLst>
              <a:ext uri="{FF2B5EF4-FFF2-40B4-BE49-F238E27FC236}">
                <a16:creationId xmlns:a16="http://schemas.microsoft.com/office/drawing/2014/main" id="{A4BFF79B-0731-DC41-8614-9425807FE08B}"/>
              </a:ext>
            </a:extLst>
          </p:cNvPr>
          <p:cNvSpPr/>
          <p:nvPr/>
        </p:nvSpPr>
        <p:spPr>
          <a:xfrm>
            <a:off x="9166413" y="1883520"/>
            <a:ext cx="2075915" cy="2075915"/>
          </a:xfrm>
          <a:prstGeom prst="blockArc">
            <a:avLst>
              <a:gd name="adj1" fmla="val 7658000"/>
              <a:gd name="adj2" fmla="val 20482091"/>
              <a:gd name="adj3" fmla="val 18865"/>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框 14">
            <a:extLst>
              <a:ext uri="{FF2B5EF4-FFF2-40B4-BE49-F238E27FC236}">
                <a16:creationId xmlns:a16="http://schemas.microsoft.com/office/drawing/2014/main" id="{D2388378-1451-FA4F-8633-8609AF382E56}"/>
              </a:ext>
            </a:extLst>
          </p:cNvPr>
          <p:cNvSpPr txBox="1"/>
          <p:nvPr/>
        </p:nvSpPr>
        <p:spPr>
          <a:xfrm>
            <a:off x="9752162" y="2659867"/>
            <a:ext cx="912429" cy="523220"/>
          </a:xfrm>
          <a:prstGeom prst="rect">
            <a:avLst/>
          </a:prstGeom>
          <a:noFill/>
        </p:spPr>
        <p:txBody>
          <a:bodyPr wrap="none" rtlCol="0">
            <a:normAutofit/>
          </a:bodyPr>
          <a:lstStyle/>
          <a:p>
            <a:r>
              <a:rPr kumimoji="1" lang="ko-KO" altLang="ko-KO" sz="2800">
                <a:solidFill>
                  <a:schemeClr val="tx1">
                    <a:lumMod val="75000"/>
                    <a:lumOff val="25000"/>
                  </a:schemeClr>
                </a:solidFill>
                <a:latin typeface="NanumGothic"/>
                <a:ea typeface="NanumGothic"/>
              </a:rPr>
              <a:t>77%</a:t>
            </a:r>
            <a:endParaRPr kumimoji="1" lang="zh-CN" altLang="en-US" sz="2800">
              <a:solidFill>
                <a:schemeClr val="tx1">
                  <a:lumMod val="75000"/>
                  <a:lumOff val="25000"/>
                </a:schemeClr>
              </a:solidFill>
              <a:latin typeface="+mn-ea"/>
            </a:endParaRPr>
          </a:p>
        </p:txBody>
      </p:sp>
      <p:sp>
        <p:nvSpPr>
          <p:cNvPr id="16" name="文本框 15">
            <a:extLst>
              <a:ext uri="{FF2B5EF4-FFF2-40B4-BE49-F238E27FC236}">
                <a16:creationId xmlns:a16="http://schemas.microsoft.com/office/drawing/2014/main" id="{8BCE6BED-1970-A84C-B152-94739F995497}"/>
              </a:ext>
            </a:extLst>
          </p:cNvPr>
          <p:cNvSpPr txBox="1"/>
          <p:nvPr/>
        </p:nvSpPr>
        <p:spPr>
          <a:xfrm>
            <a:off x="5710310" y="4353497"/>
            <a:ext cx="2390642" cy="243840"/>
          </a:xfrm>
          <a:prstGeom prst="rect">
            <a:avLst/>
          </a:prstGeom>
          <a:noFill/>
        </p:spPr>
        <p:txBody>
          <a:bodyPr wrap="square">
            <a:normAutofit/>
          </a:bodyPr>
          <a:lstStyle/>
          <a:p>
            <a:pPr algn="ctr"/>
            <a:r>
              <a:rPr lang="ko-KO" altLang="ko-KO" sz="1000">
                <a:solidFill>
                  <a:schemeClr val="tx1">
                    <a:lumMod val="75000"/>
                    <a:lumOff val="25000"/>
                  </a:schemeClr>
                </a:solidFill>
                <a:latin typeface="NanumGothic"/>
                <a:ea typeface="NanumGothic"/>
                <a:cs typeface="微软雅黑" panose="020B0503020204020204" pitchFamily="34" charset="-122"/>
                <a:sym typeface="+mn-ea"/>
              </a:rPr>
              <a:t>제목 텍스트를 입력하세요.</a:t>
            </a:r>
          </a:p>
        </p:txBody>
      </p:sp>
      <p:sp>
        <p:nvSpPr>
          <p:cNvPr id="17" name="文本框 16">
            <a:extLst>
              <a:ext uri="{FF2B5EF4-FFF2-40B4-BE49-F238E27FC236}">
                <a16:creationId xmlns:a16="http://schemas.microsoft.com/office/drawing/2014/main" id="{5DCD1290-FD56-0241-8C9B-FB9F981F4F08}"/>
              </a:ext>
            </a:extLst>
          </p:cNvPr>
          <p:cNvSpPr txBox="1"/>
          <p:nvPr/>
        </p:nvSpPr>
        <p:spPr>
          <a:xfrm>
            <a:off x="5611582" y="4745625"/>
            <a:ext cx="2615829" cy="742493"/>
          </a:xfrm>
          <a:prstGeom prst="rect">
            <a:avLst/>
          </a:prstGeom>
          <a:noFill/>
        </p:spPr>
        <p:txBody>
          <a:bodyPr wrap="square">
            <a:normAutofit/>
          </a:bodyPr>
          <a:lstStyle/>
          <a:p>
            <a:pPr algn="ctr">
              <a:lnSpc>
                <a:spcPct val="120000"/>
              </a:lnSpc>
            </a:pPr>
            <a:r>
              <a:rPr kumimoji="1" lang="ko-KO" altLang="ko-KO" sz="1200">
                <a:solidFill>
                  <a:schemeClr val="tx1">
                    <a:lumMod val="65000"/>
                    <a:lumOff val="35000"/>
                  </a:schemeClr>
                </a:solidFill>
                <a:latin typeface="NanumGothic"/>
                <a:ea typeface="NanumGothic"/>
              </a:rPr>
              <a:t>저희 PPT 템플릿을 이용해 주셔서 감사합니다. 여기에 필요한 텍스트 내용을 입력해 주세요. 저희 PPT 템플릿을</a:t>
            </a:r>
          </a:p>
        </p:txBody>
      </p:sp>
      <p:sp>
        <p:nvSpPr>
          <p:cNvPr id="18" name="文本框 17">
            <a:extLst>
              <a:ext uri="{FF2B5EF4-FFF2-40B4-BE49-F238E27FC236}">
                <a16:creationId xmlns:a16="http://schemas.microsoft.com/office/drawing/2014/main" id="{97240AA7-91EB-624E-8693-B00E34F32ED9}"/>
              </a:ext>
            </a:extLst>
          </p:cNvPr>
          <p:cNvSpPr txBox="1"/>
          <p:nvPr/>
        </p:nvSpPr>
        <p:spPr>
          <a:xfrm>
            <a:off x="8930805" y="4353497"/>
            <a:ext cx="2390642" cy="243840"/>
          </a:xfrm>
          <a:prstGeom prst="rect">
            <a:avLst/>
          </a:prstGeom>
          <a:noFill/>
        </p:spPr>
        <p:txBody>
          <a:bodyPr wrap="square">
            <a:normAutofit/>
          </a:bodyPr>
          <a:lstStyle/>
          <a:p>
            <a:pPr algn="ctr"/>
            <a:r>
              <a:rPr lang="ko-KO" altLang="ko-KO" sz="1000">
                <a:solidFill>
                  <a:schemeClr val="tx1">
                    <a:lumMod val="75000"/>
                    <a:lumOff val="25000"/>
                  </a:schemeClr>
                </a:solidFill>
                <a:latin typeface="NanumGothic"/>
                <a:ea typeface="NanumGothic"/>
                <a:cs typeface="微软雅黑" panose="020B0503020204020204" pitchFamily="34" charset="-122"/>
                <a:sym typeface="+mn-ea"/>
              </a:rPr>
              <a:t>제목 텍스트를 입력하세요.</a:t>
            </a:r>
          </a:p>
        </p:txBody>
      </p:sp>
      <p:sp>
        <p:nvSpPr>
          <p:cNvPr id="19" name="文本框 18">
            <a:extLst>
              <a:ext uri="{FF2B5EF4-FFF2-40B4-BE49-F238E27FC236}">
                <a16:creationId xmlns:a16="http://schemas.microsoft.com/office/drawing/2014/main" id="{281B4C1A-54CE-F84B-8824-C760F25C4878}"/>
              </a:ext>
            </a:extLst>
          </p:cNvPr>
          <p:cNvSpPr txBox="1"/>
          <p:nvPr/>
        </p:nvSpPr>
        <p:spPr>
          <a:xfrm>
            <a:off x="8832078" y="4752839"/>
            <a:ext cx="2615829" cy="742493"/>
          </a:xfrm>
          <a:prstGeom prst="rect">
            <a:avLst/>
          </a:prstGeom>
          <a:noFill/>
        </p:spPr>
        <p:txBody>
          <a:bodyPr wrap="square">
            <a:normAutofit/>
          </a:bodyPr>
          <a:lstStyle/>
          <a:p>
            <a:pPr algn="ctr">
              <a:lnSpc>
                <a:spcPct val="120000"/>
              </a:lnSpc>
            </a:pPr>
            <a:r>
              <a:rPr kumimoji="1" lang="ko-KO" altLang="ko-KO" sz="1200">
                <a:solidFill>
                  <a:schemeClr val="tx1">
                    <a:lumMod val="65000"/>
                    <a:lumOff val="35000"/>
                  </a:schemeClr>
                </a:solidFill>
                <a:latin typeface="NanumGothic"/>
                <a:ea typeface="NanumGothic"/>
              </a:rPr>
              <a:t>저희 PPT 템플릿을 이용해 주셔서 감사합니다. 여기에 필요한 텍스트 내용을 입력해 주세요. 저희 PPT 템플릿을</a:t>
            </a:r>
          </a:p>
        </p:txBody>
      </p:sp>
    </p:spTree>
    <p:extLst>
      <p:ext uri="{BB962C8B-B14F-4D97-AF65-F5344CB8AC3E}">
        <p14:creationId xmlns:p14="http://schemas.microsoft.com/office/powerpoint/2010/main" val="3330368984"/>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linds(horizontal)">
                                      <p:cBhvr>
                                        <p:cTn id="28" dur="500"/>
                                        <p:tgtEl>
                                          <p:spTgt spid="9"/>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linds(horizontal)">
                                      <p:cBhvr>
                                        <p:cTn id="43" dur="500"/>
                                        <p:tgtEl>
                                          <p:spTgt spid="14"/>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blinds(horizontal)">
                                      <p:cBhvr>
                                        <p:cTn id="46" dur="500"/>
                                        <p:tgtEl>
                                          <p:spTgt spid="15"/>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blinds(horizontal)">
                                      <p:cBhvr>
                                        <p:cTn id="49" dur="500"/>
                                        <p:tgtEl>
                                          <p:spTgt spid="16"/>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500"/>
                                        <p:tgtEl>
                                          <p:spTgt spid="17"/>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linds(horizontal)">
                                      <p:cBhvr>
                                        <p:cTn id="55" dur="500"/>
                                        <p:tgtEl>
                                          <p:spTgt spid="18"/>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blinds(horizontal)">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animBg="1"/>
      <p:bldP spid="7" grpId="0" animBg="1"/>
      <p:bldP spid="8" grpId="0" animBg="1"/>
      <p:bldP spid="9" grpId="0" animBg="1"/>
      <p:bldP spid="10" grpId="0" animBg="1"/>
      <p:bldP spid="11" grpId="0" animBg="1"/>
      <p:bldP spid="12" grpId="0"/>
      <p:bldP spid="13" grpId="0" animBg="1"/>
      <p:bldP spid="14" grpId="0" animBg="1"/>
      <p:bldP spid="15" grpId="0"/>
      <p:bldP spid="16" grpId="0"/>
      <p:bldP spid="17" grpId="0"/>
      <p:bldP spid="18" grpId="0"/>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 name="ISPRING_FIRST_PUBLISH" val="1"/>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88ku">
      <a:majorFont>
        <a:latin typeface="Arial Black"/>
        <a:ea typeface="思源黑体 CN Bold"/>
        <a:cs typeface="Arial"/>
      </a:majorFont>
      <a:minorFont>
        <a:latin typeface="Arial"/>
        <a:ea typeface="思源黑体 CN Regular"/>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DengXian Light" panose="020F0302020204030204"/>
        <a:cs typeface="Arial"/>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DengXian" panose="020F0502020204030204"/>
        <a:cs typeface="Arial"/>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DengXian Light" panose="020F0302020204030204"/>
        <a:cs typeface="Arial"/>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DengXian" panose="020F0502020204030204"/>
        <a:cs typeface="Arial"/>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4629</TotalTime>
  <Words>1148</Words>
  <Application>Microsoft Office PowerPoint</Application>
  <PresentationFormat>와이드스크린</PresentationFormat>
  <Paragraphs>200</Paragraphs>
  <Slides>23</Slides>
  <Notes>23</Notes>
  <HiddenSlides>18</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23</vt:i4>
      </vt:variant>
    </vt:vector>
  </HeadingPairs>
  <TitlesOfParts>
    <vt:vector size="32" baseType="lpstr">
      <vt:lpstr>DengXian</vt:lpstr>
      <vt:lpstr>Source Han Sans CN Bold</vt:lpstr>
      <vt:lpstr>Source Han Sans CN Regular</vt:lpstr>
      <vt:lpstr>NanumGothic</vt:lpstr>
      <vt:lpstr>思源黑体 CN Bold</vt:lpstr>
      <vt:lpstr>思源黑体 CN Regular</vt:lpstr>
      <vt:lpstr>Arial</vt:lpstr>
      <vt:lpstr>Times New Roman</vt:lpstr>
      <vt:lpstr>Office 主题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진호 유</cp:lastModifiedBy>
  <cp:revision>655</cp:revision>
  <dcterms:created xsi:type="dcterms:W3CDTF">2018-06-17T04:53:58Z</dcterms:created>
  <dcterms:modified xsi:type="dcterms:W3CDTF">2024-04-01T02:15:13Z</dcterms:modified>
</cp:coreProperties>
</file>